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3" r:id="rId9"/>
    <p:sldId id="262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AB78FD-D510-4061-80DA-CE458256ABB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64D7B288-2508-43E5-9FB9-9F3AE975B2FE}">
      <dgm:prSet/>
      <dgm:spPr/>
      <dgm:t>
        <a:bodyPr/>
        <a:lstStyle/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Unique but not niche</a:t>
          </a:r>
          <a:endParaRPr lang="en-US" dirty="0">
            <a:solidFill>
              <a:schemeClr val="bg1">
                <a:lumMod val="95000"/>
                <a:lumOff val="5000"/>
              </a:schemeClr>
            </a:solidFill>
          </a:endParaRPr>
        </a:p>
      </dgm:t>
    </dgm:pt>
    <dgm:pt modelId="{F6B3B904-93E3-48A1-924F-60268A72AD43}" type="parTrans" cxnId="{E7C88CBC-389F-44AB-AC1A-5C63A3915A48}">
      <dgm:prSet/>
      <dgm:spPr/>
      <dgm:t>
        <a:bodyPr/>
        <a:lstStyle/>
        <a:p>
          <a:endParaRPr lang="en-US"/>
        </a:p>
      </dgm:t>
    </dgm:pt>
    <dgm:pt modelId="{02E78DF0-79B7-40DD-B28E-B3EF9379420F}" type="sibTrans" cxnId="{E7C88CBC-389F-44AB-AC1A-5C63A3915A48}">
      <dgm:prSet/>
      <dgm:spPr/>
      <dgm:t>
        <a:bodyPr/>
        <a:lstStyle/>
        <a:p>
          <a:endParaRPr lang="en-US"/>
        </a:p>
      </dgm:t>
    </dgm:pt>
    <dgm:pt modelId="{2D298824-8496-4C6D-A21E-587A3258B616}">
      <dgm:prSet/>
      <dgm:spPr/>
      <dgm:t>
        <a:bodyPr/>
        <a:lstStyle/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Gap in the market</a:t>
          </a:r>
        </a:p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I think people would enjoy something fresh</a:t>
          </a:r>
        </a:p>
      </dgm:t>
    </dgm:pt>
    <dgm:pt modelId="{7C97108A-938D-477C-B761-7935C55548C4}" type="parTrans" cxnId="{929D0D5B-F6A7-4980-8D12-9AFAE1907870}">
      <dgm:prSet/>
      <dgm:spPr/>
      <dgm:t>
        <a:bodyPr/>
        <a:lstStyle/>
        <a:p>
          <a:endParaRPr lang="en-US"/>
        </a:p>
      </dgm:t>
    </dgm:pt>
    <dgm:pt modelId="{964BD5BF-24FF-45A9-8A8C-E79CEAEDA43E}" type="sibTrans" cxnId="{929D0D5B-F6A7-4980-8D12-9AFAE1907870}">
      <dgm:prSet/>
      <dgm:spPr/>
      <dgm:t>
        <a:bodyPr/>
        <a:lstStyle/>
        <a:p>
          <a:endParaRPr lang="en-US"/>
        </a:p>
      </dgm:t>
    </dgm:pt>
    <dgm:pt modelId="{70806F56-4D89-4248-B391-47BD4365698A}">
      <dgm:prSet/>
      <dgm:spPr/>
      <dgm:t>
        <a:bodyPr/>
        <a:lstStyle/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For me personally</a:t>
          </a:r>
          <a:endParaRPr lang="en-US" dirty="0">
            <a:solidFill>
              <a:schemeClr val="bg1">
                <a:lumMod val="95000"/>
                <a:lumOff val="5000"/>
              </a:schemeClr>
            </a:solidFill>
          </a:endParaRPr>
        </a:p>
      </dgm:t>
    </dgm:pt>
    <dgm:pt modelId="{7A4265DA-9FB5-4271-A1AC-62290BCBADE4}" type="parTrans" cxnId="{723D46DC-6871-4389-8DEB-3DF9EC93DCC8}">
      <dgm:prSet/>
      <dgm:spPr/>
      <dgm:t>
        <a:bodyPr/>
        <a:lstStyle/>
        <a:p>
          <a:endParaRPr lang="en-US"/>
        </a:p>
      </dgm:t>
    </dgm:pt>
    <dgm:pt modelId="{F1B05392-A8E8-4C0A-BF98-7D52D584E51D}" type="sibTrans" cxnId="{723D46DC-6871-4389-8DEB-3DF9EC93DCC8}">
      <dgm:prSet/>
      <dgm:spPr/>
      <dgm:t>
        <a:bodyPr/>
        <a:lstStyle/>
        <a:p>
          <a:endParaRPr lang="en-US"/>
        </a:p>
      </dgm:t>
    </dgm:pt>
    <dgm:pt modelId="{2738E586-C903-4D4E-A6BC-09DCCC9E3C52}">
      <dgm:prSet/>
      <dgm:spPr/>
      <dgm:t>
        <a:bodyPr/>
        <a:lstStyle/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I like making games and developing ideas</a:t>
          </a:r>
          <a:endParaRPr lang="en-US" dirty="0">
            <a:solidFill>
              <a:schemeClr val="bg1">
                <a:lumMod val="95000"/>
                <a:lumOff val="5000"/>
              </a:schemeClr>
            </a:solidFill>
          </a:endParaRPr>
        </a:p>
      </dgm:t>
    </dgm:pt>
    <dgm:pt modelId="{6021A762-5B6D-457C-9ACA-CB8F09FEC7D1}" type="parTrans" cxnId="{A876386F-8C15-4E28-9C13-DACF6252964B}">
      <dgm:prSet/>
      <dgm:spPr/>
      <dgm:t>
        <a:bodyPr/>
        <a:lstStyle/>
        <a:p>
          <a:endParaRPr lang="en-US"/>
        </a:p>
      </dgm:t>
    </dgm:pt>
    <dgm:pt modelId="{9A6FBEF2-09C8-42F6-9969-F36055A0D253}" type="sibTrans" cxnId="{A876386F-8C15-4E28-9C13-DACF6252964B}">
      <dgm:prSet/>
      <dgm:spPr/>
      <dgm:t>
        <a:bodyPr/>
        <a:lstStyle/>
        <a:p>
          <a:endParaRPr lang="en-US"/>
        </a:p>
      </dgm:t>
    </dgm:pt>
    <dgm:pt modelId="{F384CBC1-DF5E-4E6C-8AC2-7C61B0DD1670}">
      <dgm:prSet/>
      <dgm:spPr/>
      <dgm:t>
        <a:bodyPr/>
        <a:lstStyle/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I like working with randomness</a:t>
          </a:r>
        </a:p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Satisfaction with being proud of your work</a:t>
          </a:r>
          <a:endParaRPr lang="en-US" dirty="0">
            <a:solidFill>
              <a:schemeClr val="bg1">
                <a:lumMod val="95000"/>
                <a:lumOff val="5000"/>
              </a:schemeClr>
            </a:solidFill>
          </a:endParaRPr>
        </a:p>
      </dgm:t>
    </dgm:pt>
    <dgm:pt modelId="{CB35611C-F4BC-442E-9C42-DEB1C4B9B8FA}" type="parTrans" cxnId="{EFF54F73-A3A6-4290-90F5-B20FB66B32F0}">
      <dgm:prSet/>
      <dgm:spPr/>
      <dgm:t>
        <a:bodyPr/>
        <a:lstStyle/>
        <a:p>
          <a:endParaRPr lang="en-US"/>
        </a:p>
      </dgm:t>
    </dgm:pt>
    <dgm:pt modelId="{FE1E33F3-8734-42D1-B60A-71A97506EF57}" type="sibTrans" cxnId="{EFF54F73-A3A6-4290-90F5-B20FB66B32F0}">
      <dgm:prSet/>
      <dgm:spPr/>
      <dgm:t>
        <a:bodyPr/>
        <a:lstStyle/>
        <a:p>
          <a:endParaRPr lang="en-US"/>
        </a:p>
      </dgm:t>
    </dgm:pt>
    <dgm:pt modelId="{1E45C8C3-C849-498A-9B1D-44753816103E}">
      <dgm:prSet/>
      <dgm:spPr/>
      <dgm:t>
        <a:bodyPr/>
        <a:lstStyle/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As a developer</a:t>
          </a:r>
          <a:endParaRPr lang="en-US" dirty="0">
            <a:solidFill>
              <a:schemeClr val="bg1">
                <a:lumMod val="95000"/>
                <a:lumOff val="5000"/>
              </a:schemeClr>
            </a:solidFill>
          </a:endParaRPr>
        </a:p>
      </dgm:t>
    </dgm:pt>
    <dgm:pt modelId="{CD0ED25C-F3C1-41A1-AFE0-A31FF2DB5C1E}" type="parTrans" cxnId="{613E4B6F-A554-4A77-AF05-C6D1C59DB1D1}">
      <dgm:prSet/>
      <dgm:spPr/>
      <dgm:t>
        <a:bodyPr/>
        <a:lstStyle/>
        <a:p>
          <a:endParaRPr lang="en-US"/>
        </a:p>
      </dgm:t>
    </dgm:pt>
    <dgm:pt modelId="{F171A9F0-AAED-4DC8-9565-4525813D2D4B}" type="sibTrans" cxnId="{613E4B6F-A554-4A77-AF05-C6D1C59DB1D1}">
      <dgm:prSet/>
      <dgm:spPr/>
      <dgm:t>
        <a:bodyPr/>
        <a:lstStyle/>
        <a:p>
          <a:endParaRPr lang="en-US"/>
        </a:p>
      </dgm:t>
    </dgm:pt>
    <dgm:pt modelId="{43D3C5A6-2556-4916-9A34-E3A3EFE83B4F}">
      <dgm:prSet/>
      <dgm:spPr/>
      <dgm:t>
        <a:bodyPr/>
        <a:lstStyle/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People enjoying your game</a:t>
          </a:r>
          <a:endParaRPr lang="en-US" dirty="0">
            <a:solidFill>
              <a:schemeClr val="bg1">
                <a:lumMod val="95000"/>
                <a:lumOff val="5000"/>
              </a:schemeClr>
            </a:solidFill>
          </a:endParaRPr>
        </a:p>
      </dgm:t>
    </dgm:pt>
    <dgm:pt modelId="{34C037E9-068D-4FC2-A790-19578DCC4C34}" type="parTrans" cxnId="{F45D8474-8021-4547-831B-5AB1A9692192}">
      <dgm:prSet/>
      <dgm:spPr/>
      <dgm:t>
        <a:bodyPr/>
        <a:lstStyle/>
        <a:p>
          <a:endParaRPr lang="en-US"/>
        </a:p>
      </dgm:t>
    </dgm:pt>
    <dgm:pt modelId="{90C2949A-9FCC-465C-B77D-C7163E2FF6C1}" type="sibTrans" cxnId="{F45D8474-8021-4547-831B-5AB1A9692192}">
      <dgm:prSet/>
      <dgm:spPr/>
      <dgm:t>
        <a:bodyPr/>
        <a:lstStyle/>
        <a:p>
          <a:endParaRPr lang="en-US"/>
        </a:p>
      </dgm:t>
    </dgm:pt>
    <dgm:pt modelId="{13DC3A13-F0E5-4003-93DA-7E8F963BCAC7}">
      <dgm:prSet/>
      <dgm:spPr/>
      <dgm:t>
        <a:bodyPr/>
        <a:lstStyle/>
        <a:p>
          <a:pPr>
            <a:lnSpc>
              <a:spcPct val="100000"/>
            </a:lnSpc>
          </a:pPr>
          <a:r>
            <a:rPr lang="en-IE" dirty="0">
              <a:solidFill>
                <a:schemeClr val="bg1">
                  <a:lumMod val="95000"/>
                  <a:lumOff val="5000"/>
                </a:schemeClr>
              </a:solidFill>
            </a:rPr>
            <a:t>Bulking my skills</a:t>
          </a:r>
        </a:p>
        <a:p>
          <a:pPr>
            <a:lnSpc>
              <a:spcPct val="100000"/>
            </a:lnSpc>
          </a:pPr>
          <a:r>
            <a:rPr lang="en-US" dirty="0">
              <a:solidFill>
                <a:schemeClr val="bg1">
                  <a:lumMod val="95000"/>
                  <a:lumOff val="5000"/>
                </a:schemeClr>
              </a:solidFill>
            </a:rPr>
            <a:t>Working on one game for an extended period</a:t>
          </a:r>
        </a:p>
      </dgm:t>
    </dgm:pt>
    <dgm:pt modelId="{992B90BD-6B90-4CCD-A61D-FC6AB2B738A9}" type="parTrans" cxnId="{BDFB6ADA-2FBC-4D3F-80A5-A43459F49574}">
      <dgm:prSet/>
      <dgm:spPr/>
      <dgm:t>
        <a:bodyPr/>
        <a:lstStyle/>
        <a:p>
          <a:endParaRPr lang="en-US"/>
        </a:p>
      </dgm:t>
    </dgm:pt>
    <dgm:pt modelId="{B13D1E31-B239-4A08-BC7B-0B549056136F}" type="sibTrans" cxnId="{BDFB6ADA-2FBC-4D3F-80A5-A43459F49574}">
      <dgm:prSet/>
      <dgm:spPr/>
      <dgm:t>
        <a:bodyPr/>
        <a:lstStyle/>
        <a:p>
          <a:endParaRPr lang="en-US"/>
        </a:p>
      </dgm:t>
    </dgm:pt>
    <dgm:pt modelId="{870AC203-7D02-4163-906D-A6EA5E033F73}" type="pres">
      <dgm:prSet presAssocID="{44AB78FD-D510-4061-80DA-CE458256ABB9}" presName="root" presStyleCnt="0">
        <dgm:presLayoutVars>
          <dgm:dir/>
          <dgm:resizeHandles val="exact"/>
        </dgm:presLayoutVars>
      </dgm:prSet>
      <dgm:spPr/>
    </dgm:pt>
    <dgm:pt modelId="{602418D0-9A0E-4084-ADD6-CAAAA676291D}" type="pres">
      <dgm:prSet presAssocID="{64D7B288-2508-43E5-9FB9-9F3AE975B2FE}" presName="compNode" presStyleCnt="0"/>
      <dgm:spPr/>
    </dgm:pt>
    <dgm:pt modelId="{C7C85F0A-A18F-4553-8CC6-94F4379B122F}" type="pres">
      <dgm:prSet presAssocID="{64D7B288-2508-43E5-9FB9-9F3AE975B2FE}" presName="bgRect" presStyleLbl="bgShp" presStyleIdx="0" presStyleCnt="3" custLinFactNeighborX="-374" custLinFactNeighborY="-2903"/>
      <dgm:spPr/>
    </dgm:pt>
    <dgm:pt modelId="{04D1E081-7B92-4437-8F2A-1A3DC66195B9}" type="pres">
      <dgm:prSet presAssocID="{64D7B288-2508-43E5-9FB9-9F3AE975B2F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humbs up sign with solid fill"/>
        </a:ext>
      </dgm:extLst>
    </dgm:pt>
    <dgm:pt modelId="{F2CED5C4-3EBC-48D9-8E40-281227A9E1E1}" type="pres">
      <dgm:prSet presAssocID="{64D7B288-2508-43E5-9FB9-9F3AE975B2FE}" presName="spaceRect" presStyleCnt="0"/>
      <dgm:spPr/>
    </dgm:pt>
    <dgm:pt modelId="{B7FB6F5A-87D9-46F1-B1BF-561D286B4E1E}" type="pres">
      <dgm:prSet presAssocID="{64D7B288-2508-43E5-9FB9-9F3AE975B2FE}" presName="parTx" presStyleLbl="revTx" presStyleIdx="0" presStyleCnt="6">
        <dgm:presLayoutVars>
          <dgm:chMax val="0"/>
          <dgm:chPref val="0"/>
        </dgm:presLayoutVars>
      </dgm:prSet>
      <dgm:spPr/>
    </dgm:pt>
    <dgm:pt modelId="{67A65D44-5CCA-4535-AE24-8FCED6628E22}" type="pres">
      <dgm:prSet presAssocID="{64D7B288-2508-43E5-9FB9-9F3AE975B2FE}" presName="desTx" presStyleLbl="revTx" presStyleIdx="1" presStyleCnt="6">
        <dgm:presLayoutVars/>
      </dgm:prSet>
      <dgm:spPr/>
    </dgm:pt>
    <dgm:pt modelId="{F5EDFC1D-6525-4FB3-A4E6-C6764139A6E1}" type="pres">
      <dgm:prSet presAssocID="{02E78DF0-79B7-40DD-B28E-B3EF9379420F}" presName="sibTrans" presStyleCnt="0"/>
      <dgm:spPr/>
    </dgm:pt>
    <dgm:pt modelId="{145420A5-9D2F-4DDE-8DDB-898B41198832}" type="pres">
      <dgm:prSet presAssocID="{70806F56-4D89-4248-B391-47BD4365698A}" presName="compNode" presStyleCnt="0"/>
      <dgm:spPr/>
    </dgm:pt>
    <dgm:pt modelId="{2881257C-B15A-4510-A9D9-4DAB9C819E0B}" type="pres">
      <dgm:prSet presAssocID="{70806F56-4D89-4248-B391-47BD4365698A}" presName="bgRect" presStyleLbl="bgShp" presStyleIdx="1" presStyleCnt="3"/>
      <dgm:spPr/>
    </dgm:pt>
    <dgm:pt modelId="{5BEEF0A0-366B-45A9-B638-EEDB7CB3C4A6}" type="pres">
      <dgm:prSet presAssocID="{70806F56-4D89-4248-B391-47BD4365698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n with solid fill"/>
        </a:ext>
      </dgm:extLst>
    </dgm:pt>
    <dgm:pt modelId="{DE33576B-2B69-4D30-967D-E70956A4F0C1}" type="pres">
      <dgm:prSet presAssocID="{70806F56-4D89-4248-B391-47BD4365698A}" presName="spaceRect" presStyleCnt="0"/>
      <dgm:spPr/>
    </dgm:pt>
    <dgm:pt modelId="{E5D5318D-08B3-4889-A13F-4C646EE45350}" type="pres">
      <dgm:prSet presAssocID="{70806F56-4D89-4248-B391-47BD4365698A}" presName="parTx" presStyleLbl="revTx" presStyleIdx="2" presStyleCnt="6">
        <dgm:presLayoutVars>
          <dgm:chMax val="0"/>
          <dgm:chPref val="0"/>
        </dgm:presLayoutVars>
      </dgm:prSet>
      <dgm:spPr/>
    </dgm:pt>
    <dgm:pt modelId="{F22C2316-20BE-4AEE-8D9F-1113E0301325}" type="pres">
      <dgm:prSet presAssocID="{70806F56-4D89-4248-B391-47BD4365698A}" presName="desTx" presStyleLbl="revTx" presStyleIdx="3" presStyleCnt="6">
        <dgm:presLayoutVars/>
      </dgm:prSet>
      <dgm:spPr/>
    </dgm:pt>
    <dgm:pt modelId="{61E4A032-5332-4B66-BB9B-CD7CE6CF365A}" type="pres">
      <dgm:prSet presAssocID="{F1B05392-A8E8-4C0A-BF98-7D52D584E51D}" presName="sibTrans" presStyleCnt="0"/>
      <dgm:spPr/>
    </dgm:pt>
    <dgm:pt modelId="{237D9635-1454-4597-8EE9-6C2460FADB1B}" type="pres">
      <dgm:prSet presAssocID="{1E45C8C3-C849-498A-9B1D-44753816103E}" presName="compNode" presStyleCnt="0"/>
      <dgm:spPr/>
    </dgm:pt>
    <dgm:pt modelId="{3122BFC8-9620-4E04-8C66-0DB1E91B8796}" type="pres">
      <dgm:prSet presAssocID="{1E45C8C3-C849-498A-9B1D-44753816103E}" presName="bgRect" presStyleLbl="bgShp" presStyleIdx="2" presStyleCnt="3"/>
      <dgm:spPr/>
    </dgm:pt>
    <dgm:pt modelId="{2DCF17C6-BCCD-47D6-8731-BFC6330A113A}" type="pres">
      <dgm:prSet presAssocID="{1E45C8C3-C849-498A-9B1D-44753816103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md Terminal with solid fill"/>
        </a:ext>
      </dgm:extLst>
    </dgm:pt>
    <dgm:pt modelId="{090FEC76-FB88-444D-95BF-0AEEE8B17FBD}" type="pres">
      <dgm:prSet presAssocID="{1E45C8C3-C849-498A-9B1D-44753816103E}" presName="spaceRect" presStyleCnt="0"/>
      <dgm:spPr/>
    </dgm:pt>
    <dgm:pt modelId="{EB2DA02C-C395-4C44-9FAC-5A421DD719B4}" type="pres">
      <dgm:prSet presAssocID="{1E45C8C3-C849-498A-9B1D-44753816103E}" presName="parTx" presStyleLbl="revTx" presStyleIdx="4" presStyleCnt="6">
        <dgm:presLayoutVars>
          <dgm:chMax val="0"/>
          <dgm:chPref val="0"/>
        </dgm:presLayoutVars>
      </dgm:prSet>
      <dgm:spPr/>
    </dgm:pt>
    <dgm:pt modelId="{2A0E067D-3704-44AF-95B7-398333C04804}" type="pres">
      <dgm:prSet presAssocID="{1E45C8C3-C849-498A-9B1D-44753816103E}" presName="desTx" presStyleLbl="revTx" presStyleIdx="5" presStyleCnt="6">
        <dgm:presLayoutVars/>
      </dgm:prSet>
      <dgm:spPr/>
    </dgm:pt>
  </dgm:ptLst>
  <dgm:cxnLst>
    <dgm:cxn modelId="{C039B123-5E23-4936-AEB4-018E7A18E69D}" type="presOf" srcId="{64D7B288-2508-43E5-9FB9-9F3AE975B2FE}" destId="{B7FB6F5A-87D9-46F1-B1BF-561D286B4E1E}" srcOrd="0" destOrd="0" presId="urn:microsoft.com/office/officeart/2018/2/layout/IconVerticalSolidList"/>
    <dgm:cxn modelId="{19DF5231-BA5C-4EA5-BC73-9A6DC2296E8D}" type="presOf" srcId="{13DC3A13-F0E5-4003-93DA-7E8F963BCAC7}" destId="{2A0E067D-3704-44AF-95B7-398333C04804}" srcOrd="0" destOrd="1" presId="urn:microsoft.com/office/officeart/2018/2/layout/IconVerticalSolidList"/>
    <dgm:cxn modelId="{929D0D5B-F6A7-4980-8D12-9AFAE1907870}" srcId="{64D7B288-2508-43E5-9FB9-9F3AE975B2FE}" destId="{2D298824-8496-4C6D-A21E-587A3258B616}" srcOrd="0" destOrd="0" parTransId="{7C97108A-938D-477C-B761-7935C55548C4}" sibTransId="{964BD5BF-24FF-45A9-8A8C-E79CEAEDA43E}"/>
    <dgm:cxn modelId="{9F5DE74A-8027-4127-A862-3A7CEF6789D7}" type="presOf" srcId="{F384CBC1-DF5E-4E6C-8AC2-7C61B0DD1670}" destId="{F22C2316-20BE-4AEE-8D9F-1113E0301325}" srcOrd="0" destOrd="1" presId="urn:microsoft.com/office/officeart/2018/2/layout/IconVerticalSolidList"/>
    <dgm:cxn modelId="{AF06DA4B-8509-40BC-9412-B9D7139B0770}" type="presOf" srcId="{2738E586-C903-4D4E-A6BC-09DCCC9E3C52}" destId="{F22C2316-20BE-4AEE-8D9F-1113E0301325}" srcOrd="0" destOrd="0" presId="urn:microsoft.com/office/officeart/2018/2/layout/IconVerticalSolidList"/>
    <dgm:cxn modelId="{A876386F-8C15-4E28-9C13-DACF6252964B}" srcId="{70806F56-4D89-4248-B391-47BD4365698A}" destId="{2738E586-C903-4D4E-A6BC-09DCCC9E3C52}" srcOrd="0" destOrd="0" parTransId="{6021A762-5B6D-457C-9ACA-CB8F09FEC7D1}" sibTransId="{9A6FBEF2-09C8-42F6-9969-F36055A0D253}"/>
    <dgm:cxn modelId="{613E4B6F-A554-4A77-AF05-C6D1C59DB1D1}" srcId="{44AB78FD-D510-4061-80DA-CE458256ABB9}" destId="{1E45C8C3-C849-498A-9B1D-44753816103E}" srcOrd="2" destOrd="0" parTransId="{CD0ED25C-F3C1-41A1-AFE0-A31FF2DB5C1E}" sibTransId="{F171A9F0-AAED-4DC8-9565-4525813D2D4B}"/>
    <dgm:cxn modelId="{1CBC5E52-FEEC-44E2-9CE8-EDEA83420697}" type="presOf" srcId="{43D3C5A6-2556-4916-9A34-E3A3EFE83B4F}" destId="{2A0E067D-3704-44AF-95B7-398333C04804}" srcOrd="0" destOrd="0" presId="urn:microsoft.com/office/officeart/2018/2/layout/IconVerticalSolidList"/>
    <dgm:cxn modelId="{EFF54F73-A3A6-4290-90F5-B20FB66B32F0}" srcId="{70806F56-4D89-4248-B391-47BD4365698A}" destId="{F384CBC1-DF5E-4E6C-8AC2-7C61B0DD1670}" srcOrd="1" destOrd="0" parTransId="{CB35611C-F4BC-442E-9C42-DEB1C4B9B8FA}" sibTransId="{FE1E33F3-8734-42D1-B60A-71A97506EF57}"/>
    <dgm:cxn modelId="{FD376874-F781-4084-9964-CEBA8CEAC5E4}" type="presOf" srcId="{70806F56-4D89-4248-B391-47BD4365698A}" destId="{E5D5318D-08B3-4889-A13F-4C646EE45350}" srcOrd="0" destOrd="0" presId="urn:microsoft.com/office/officeart/2018/2/layout/IconVerticalSolidList"/>
    <dgm:cxn modelId="{F45D8474-8021-4547-831B-5AB1A9692192}" srcId="{1E45C8C3-C849-498A-9B1D-44753816103E}" destId="{43D3C5A6-2556-4916-9A34-E3A3EFE83B4F}" srcOrd="0" destOrd="0" parTransId="{34C037E9-068D-4FC2-A790-19578DCC4C34}" sibTransId="{90C2949A-9FCC-465C-B77D-C7163E2FF6C1}"/>
    <dgm:cxn modelId="{AC485C7A-8F17-4D5F-98EA-3F5EEA75956C}" type="presOf" srcId="{44AB78FD-D510-4061-80DA-CE458256ABB9}" destId="{870AC203-7D02-4163-906D-A6EA5E033F73}" srcOrd="0" destOrd="0" presId="urn:microsoft.com/office/officeart/2018/2/layout/IconVerticalSolidList"/>
    <dgm:cxn modelId="{E7C88CBC-389F-44AB-AC1A-5C63A3915A48}" srcId="{44AB78FD-D510-4061-80DA-CE458256ABB9}" destId="{64D7B288-2508-43E5-9FB9-9F3AE975B2FE}" srcOrd="0" destOrd="0" parTransId="{F6B3B904-93E3-48A1-924F-60268A72AD43}" sibTransId="{02E78DF0-79B7-40DD-B28E-B3EF9379420F}"/>
    <dgm:cxn modelId="{4CA62FCE-CCD3-455A-9CC8-D4855E496947}" type="presOf" srcId="{1E45C8C3-C849-498A-9B1D-44753816103E}" destId="{EB2DA02C-C395-4C44-9FAC-5A421DD719B4}" srcOrd="0" destOrd="0" presId="urn:microsoft.com/office/officeart/2018/2/layout/IconVerticalSolidList"/>
    <dgm:cxn modelId="{BDFB6ADA-2FBC-4D3F-80A5-A43459F49574}" srcId="{1E45C8C3-C849-498A-9B1D-44753816103E}" destId="{13DC3A13-F0E5-4003-93DA-7E8F963BCAC7}" srcOrd="1" destOrd="0" parTransId="{992B90BD-6B90-4CCD-A61D-FC6AB2B738A9}" sibTransId="{B13D1E31-B239-4A08-BC7B-0B549056136F}"/>
    <dgm:cxn modelId="{723D46DC-6871-4389-8DEB-3DF9EC93DCC8}" srcId="{44AB78FD-D510-4061-80DA-CE458256ABB9}" destId="{70806F56-4D89-4248-B391-47BD4365698A}" srcOrd="1" destOrd="0" parTransId="{7A4265DA-9FB5-4271-A1AC-62290BCBADE4}" sibTransId="{F1B05392-A8E8-4C0A-BF98-7D52D584E51D}"/>
    <dgm:cxn modelId="{7AC2B0E4-E29B-4C70-A56E-BEDDD5C0AFFD}" type="presOf" srcId="{2D298824-8496-4C6D-A21E-587A3258B616}" destId="{67A65D44-5CCA-4535-AE24-8FCED6628E22}" srcOrd="0" destOrd="0" presId="urn:microsoft.com/office/officeart/2018/2/layout/IconVerticalSolidList"/>
    <dgm:cxn modelId="{BBECF397-6414-4C6C-BEFF-9B0BDA81E135}" type="presParOf" srcId="{870AC203-7D02-4163-906D-A6EA5E033F73}" destId="{602418D0-9A0E-4084-ADD6-CAAAA676291D}" srcOrd="0" destOrd="0" presId="urn:microsoft.com/office/officeart/2018/2/layout/IconVerticalSolidList"/>
    <dgm:cxn modelId="{5AE6119F-0050-4BB7-A1F5-AE22BB7885BE}" type="presParOf" srcId="{602418D0-9A0E-4084-ADD6-CAAAA676291D}" destId="{C7C85F0A-A18F-4553-8CC6-94F4379B122F}" srcOrd="0" destOrd="0" presId="urn:microsoft.com/office/officeart/2018/2/layout/IconVerticalSolidList"/>
    <dgm:cxn modelId="{72333D6D-ECF7-43CD-9147-15EB2F944C52}" type="presParOf" srcId="{602418D0-9A0E-4084-ADD6-CAAAA676291D}" destId="{04D1E081-7B92-4437-8F2A-1A3DC66195B9}" srcOrd="1" destOrd="0" presId="urn:microsoft.com/office/officeart/2018/2/layout/IconVerticalSolidList"/>
    <dgm:cxn modelId="{BF4ACF5F-5B3C-48D6-AF5B-E5E09E4B6154}" type="presParOf" srcId="{602418D0-9A0E-4084-ADD6-CAAAA676291D}" destId="{F2CED5C4-3EBC-48D9-8E40-281227A9E1E1}" srcOrd="2" destOrd="0" presId="urn:microsoft.com/office/officeart/2018/2/layout/IconVerticalSolidList"/>
    <dgm:cxn modelId="{14F0E465-7DAB-481C-8A89-3178DFF85428}" type="presParOf" srcId="{602418D0-9A0E-4084-ADD6-CAAAA676291D}" destId="{B7FB6F5A-87D9-46F1-B1BF-561D286B4E1E}" srcOrd="3" destOrd="0" presId="urn:microsoft.com/office/officeart/2018/2/layout/IconVerticalSolidList"/>
    <dgm:cxn modelId="{59A9E7E8-A5F6-4B22-874E-E37617787B8B}" type="presParOf" srcId="{602418D0-9A0E-4084-ADD6-CAAAA676291D}" destId="{67A65D44-5CCA-4535-AE24-8FCED6628E22}" srcOrd="4" destOrd="0" presId="urn:microsoft.com/office/officeart/2018/2/layout/IconVerticalSolidList"/>
    <dgm:cxn modelId="{A2238A5B-F46D-4630-8AF8-AC30CB162737}" type="presParOf" srcId="{870AC203-7D02-4163-906D-A6EA5E033F73}" destId="{F5EDFC1D-6525-4FB3-A4E6-C6764139A6E1}" srcOrd="1" destOrd="0" presId="urn:microsoft.com/office/officeart/2018/2/layout/IconVerticalSolidList"/>
    <dgm:cxn modelId="{EA42260A-E389-4FA7-B17A-C04A51156C19}" type="presParOf" srcId="{870AC203-7D02-4163-906D-A6EA5E033F73}" destId="{145420A5-9D2F-4DDE-8DDB-898B41198832}" srcOrd="2" destOrd="0" presId="urn:microsoft.com/office/officeart/2018/2/layout/IconVerticalSolidList"/>
    <dgm:cxn modelId="{9972FD3A-C328-47E2-978F-112D04BA6C54}" type="presParOf" srcId="{145420A5-9D2F-4DDE-8DDB-898B41198832}" destId="{2881257C-B15A-4510-A9D9-4DAB9C819E0B}" srcOrd="0" destOrd="0" presId="urn:microsoft.com/office/officeart/2018/2/layout/IconVerticalSolidList"/>
    <dgm:cxn modelId="{34889CC5-E128-4444-941D-9CE7015BAC06}" type="presParOf" srcId="{145420A5-9D2F-4DDE-8DDB-898B41198832}" destId="{5BEEF0A0-366B-45A9-B638-EEDB7CB3C4A6}" srcOrd="1" destOrd="0" presId="urn:microsoft.com/office/officeart/2018/2/layout/IconVerticalSolidList"/>
    <dgm:cxn modelId="{50E6F659-AD43-494D-A843-F81050CB2606}" type="presParOf" srcId="{145420A5-9D2F-4DDE-8DDB-898B41198832}" destId="{DE33576B-2B69-4D30-967D-E70956A4F0C1}" srcOrd="2" destOrd="0" presId="urn:microsoft.com/office/officeart/2018/2/layout/IconVerticalSolidList"/>
    <dgm:cxn modelId="{F6158892-D14A-4E7E-ADBD-086506FF6DB2}" type="presParOf" srcId="{145420A5-9D2F-4DDE-8DDB-898B41198832}" destId="{E5D5318D-08B3-4889-A13F-4C646EE45350}" srcOrd="3" destOrd="0" presId="urn:microsoft.com/office/officeart/2018/2/layout/IconVerticalSolidList"/>
    <dgm:cxn modelId="{00E62AD3-36FB-42F2-9410-6F065CDB539A}" type="presParOf" srcId="{145420A5-9D2F-4DDE-8DDB-898B41198832}" destId="{F22C2316-20BE-4AEE-8D9F-1113E0301325}" srcOrd="4" destOrd="0" presId="urn:microsoft.com/office/officeart/2018/2/layout/IconVerticalSolidList"/>
    <dgm:cxn modelId="{DF65E604-767D-467C-B2DD-82BD38ADA225}" type="presParOf" srcId="{870AC203-7D02-4163-906D-A6EA5E033F73}" destId="{61E4A032-5332-4B66-BB9B-CD7CE6CF365A}" srcOrd="3" destOrd="0" presId="urn:microsoft.com/office/officeart/2018/2/layout/IconVerticalSolidList"/>
    <dgm:cxn modelId="{2AFABA62-B31F-4F5C-B551-6B298892A742}" type="presParOf" srcId="{870AC203-7D02-4163-906D-A6EA5E033F73}" destId="{237D9635-1454-4597-8EE9-6C2460FADB1B}" srcOrd="4" destOrd="0" presId="urn:microsoft.com/office/officeart/2018/2/layout/IconVerticalSolidList"/>
    <dgm:cxn modelId="{DB37FEAB-E887-4E7B-8EFD-B4C1DB23D838}" type="presParOf" srcId="{237D9635-1454-4597-8EE9-6C2460FADB1B}" destId="{3122BFC8-9620-4E04-8C66-0DB1E91B8796}" srcOrd="0" destOrd="0" presId="urn:microsoft.com/office/officeart/2018/2/layout/IconVerticalSolidList"/>
    <dgm:cxn modelId="{1BB36BA4-0FB9-481B-A827-FB6BF48C7BAF}" type="presParOf" srcId="{237D9635-1454-4597-8EE9-6C2460FADB1B}" destId="{2DCF17C6-BCCD-47D6-8731-BFC6330A113A}" srcOrd="1" destOrd="0" presId="urn:microsoft.com/office/officeart/2018/2/layout/IconVerticalSolidList"/>
    <dgm:cxn modelId="{DC541A29-2F58-408A-A0FE-A14164C92638}" type="presParOf" srcId="{237D9635-1454-4597-8EE9-6C2460FADB1B}" destId="{090FEC76-FB88-444D-95BF-0AEEE8B17FBD}" srcOrd="2" destOrd="0" presId="urn:microsoft.com/office/officeart/2018/2/layout/IconVerticalSolidList"/>
    <dgm:cxn modelId="{6AC32125-273F-4750-ACF3-70996B20ACC5}" type="presParOf" srcId="{237D9635-1454-4597-8EE9-6C2460FADB1B}" destId="{EB2DA02C-C395-4C44-9FAC-5A421DD719B4}" srcOrd="3" destOrd="0" presId="urn:microsoft.com/office/officeart/2018/2/layout/IconVerticalSolidList"/>
    <dgm:cxn modelId="{32B43572-8E5B-4207-9910-84CFD1317A01}" type="presParOf" srcId="{237D9635-1454-4597-8EE9-6C2460FADB1B}" destId="{2A0E067D-3704-44AF-95B7-398333C04804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0CE7D6-B203-406E-BB96-0FC1975DD816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E7CB2CC-B972-4D3B-AF1E-5C52B0CDDB71}">
      <dgm:prSet/>
      <dgm:spPr/>
      <dgm:t>
        <a:bodyPr/>
        <a:lstStyle/>
        <a:p>
          <a:r>
            <a:rPr lang="en-IE" dirty="0"/>
            <a:t>Networking is difficult and slow</a:t>
          </a:r>
          <a:endParaRPr lang="en-US" dirty="0"/>
        </a:p>
      </dgm:t>
    </dgm:pt>
    <dgm:pt modelId="{66DA1D74-31E9-4B96-830E-376E368B0B0C}" type="parTrans" cxnId="{AD7421B1-6412-4DEE-98A3-885614CA1FE6}">
      <dgm:prSet/>
      <dgm:spPr/>
      <dgm:t>
        <a:bodyPr/>
        <a:lstStyle/>
        <a:p>
          <a:endParaRPr lang="en-US"/>
        </a:p>
      </dgm:t>
    </dgm:pt>
    <dgm:pt modelId="{9CA054D8-440F-4759-B2FB-B93693982794}" type="sibTrans" cxnId="{AD7421B1-6412-4DEE-98A3-885614CA1FE6}">
      <dgm:prSet/>
      <dgm:spPr/>
      <dgm:t>
        <a:bodyPr/>
        <a:lstStyle/>
        <a:p>
          <a:endParaRPr lang="en-US"/>
        </a:p>
      </dgm:t>
    </dgm:pt>
    <dgm:pt modelId="{1A912027-5567-4FA1-8DB8-0FDD21F26EF0}">
      <dgm:prSet/>
      <dgm:spPr/>
      <dgm:t>
        <a:bodyPr/>
        <a:lstStyle/>
        <a:p>
          <a:r>
            <a:rPr lang="en-IE" dirty="0"/>
            <a:t>It is difficult to predict time</a:t>
          </a:r>
          <a:endParaRPr lang="en-US" dirty="0"/>
        </a:p>
      </dgm:t>
    </dgm:pt>
    <dgm:pt modelId="{B141C7D0-30D9-4809-B2A8-026B348FC58B}" type="parTrans" cxnId="{C31CD26D-C8D9-4589-ADE7-6B16713FAF2C}">
      <dgm:prSet/>
      <dgm:spPr/>
      <dgm:t>
        <a:bodyPr/>
        <a:lstStyle/>
        <a:p>
          <a:endParaRPr lang="en-US"/>
        </a:p>
      </dgm:t>
    </dgm:pt>
    <dgm:pt modelId="{F89ED423-752B-4A84-B5A3-A4F961A1CFDD}" type="sibTrans" cxnId="{C31CD26D-C8D9-4589-ADE7-6B16713FAF2C}">
      <dgm:prSet/>
      <dgm:spPr/>
      <dgm:t>
        <a:bodyPr/>
        <a:lstStyle/>
        <a:p>
          <a:endParaRPr lang="en-US"/>
        </a:p>
      </dgm:t>
    </dgm:pt>
    <dgm:pt modelId="{BF080528-FAA7-4B1A-B330-3014FE5109CF}">
      <dgm:prSet/>
      <dgm:spPr/>
      <dgm:t>
        <a:bodyPr/>
        <a:lstStyle/>
        <a:p>
          <a:r>
            <a:rPr lang="en-IE" dirty="0"/>
            <a:t>Creating Assets can be time consuming</a:t>
          </a:r>
          <a:endParaRPr lang="en-US" dirty="0"/>
        </a:p>
      </dgm:t>
    </dgm:pt>
    <dgm:pt modelId="{9BB880C4-B445-4A37-8E78-05F3EB19EA92}" type="parTrans" cxnId="{D919F145-537D-440A-8B27-0422E1B91D30}">
      <dgm:prSet/>
      <dgm:spPr/>
      <dgm:t>
        <a:bodyPr/>
        <a:lstStyle/>
        <a:p>
          <a:endParaRPr lang="en-US"/>
        </a:p>
      </dgm:t>
    </dgm:pt>
    <dgm:pt modelId="{8C8D0AF2-1C36-41EE-B5DD-3D310B501A4A}" type="sibTrans" cxnId="{D919F145-537D-440A-8B27-0422E1B91D30}">
      <dgm:prSet/>
      <dgm:spPr/>
      <dgm:t>
        <a:bodyPr/>
        <a:lstStyle/>
        <a:p>
          <a:endParaRPr lang="en-US"/>
        </a:p>
      </dgm:t>
    </dgm:pt>
    <dgm:pt modelId="{2824D3A8-D1A0-453F-AA17-87108A3C06BE}">
      <dgm:prSet/>
      <dgm:spPr/>
      <dgm:t>
        <a:bodyPr/>
        <a:lstStyle/>
        <a:p>
          <a:r>
            <a:rPr lang="en-IE" dirty="0"/>
            <a:t>All time related issues.</a:t>
          </a:r>
          <a:endParaRPr lang="en-US" dirty="0"/>
        </a:p>
      </dgm:t>
    </dgm:pt>
    <dgm:pt modelId="{B852F4E4-5BDD-464E-8712-FA498EB8C62C}" type="parTrans" cxnId="{0CB5FF2E-79EE-40C3-A40C-AEBC7A8C12D2}">
      <dgm:prSet/>
      <dgm:spPr/>
      <dgm:t>
        <a:bodyPr/>
        <a:lstStyle/>
        <a:p>
          <a:endParaRPr lang="en-US"/>
        </a:p>
      </dgm:t>
    </dgm:pt>
    <dgm:pt modelId="{5F6F125B-B023-44E8-9CB9-012A5BD64651}" type="sibTrans" cxnId="{0CB5FF2E-79EE-40C3-A40C-AEBC7A8C12D2}">
      <dgm:prSet/>
      <dgm:spPr/>
      <dgm:t>
        <a:bodyPr/>
        <a:lstStyle/>
        <a:p>
          <a:endParaRPr lang="en-US"/>
        </a:p>
      </dgm:t>
    </dgm:pt>
    <dgm:pt modelId="{D089D839-027A-4F2E-BC18-8E07293AB43E}" type="pres">
      <dgm:prSet presAssocID="{D40CE7D6-B203-406E-BB96-0FC1975DD816}" presName="linear" presStyleCnt="0">
        <dgm:presLayoutVars>
          <dgm:animLvl val="lvl"/>
          <dgm:resizeHandles val="exact"/>
        </dgm:presLayoutVars>
      </dgm:prSet>
      <dgm:spPr/>
    </dgm:pt>
    <dgm:pt modelId="{F100EC41-DFA7-44BC-BA6B-1EF163172062}" type="pres">
      <dgm:prSet presAssocID="{DE7CB2CC-B972-4D3B-AF1E-5C52B0CDDB7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389EAB1-FF10-4F02-91E0-02FD78C5F2D4}" type="pres">
      <dgm:prSet presAssocID="{9CA054D8-440F-4759-B2FB-B93693982794}" presName="spacer" presStyleCnt="0"/>
      <dgm:spPr/>
    </dgm:pt>
    <dgm:pt modelId="{C7C57EF6-1FF1-4526-AE8F-CA516EBE24AD}" type="pres">
      <dgm:prSet presAssocID="{1A912027-5567-4FA1-8DB8-0FDD21F26EF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AC743BD-2FF4-496F-BC96-F646310FEEEA}" type="pres">
      <dgm:prSet presAssocID="{F89ED423-752B-4A84-B5A3-A4F961A1CFDD}" presName="spacer" presStyleCnt="0"/>
      <dgm:spPr/>
    </dgm:pt>
    <dgm:pt modelId="{7D7307FD-702D-47D5-B77F-B9A98B6545FE}" type="pres">
      <dgm:prSet presAssocID="{BF080528-FAA7-4B1A-B330-3014FE5109CF}" presName="parentText" presStyleLbl="node1" presStyleIdx="2" presStyleCnt="4" custLinFactNeighborX="0" custLinFactNeighborY="30066">
        <dgm:presLayoutVars>
          <dgm:chMax val="0"/>
          <dgm:bulletEnabled val="1"/>
        </dgm:presLayoutVars>
      </dgm:prSet>
      <dgm:spPr/>
    </dgm:pt>
    <dgm:pt modelId="{07F22AA2-31E8-4167-9370-7ABF607E7D24}" type="pres">
      <dgm:prSet presAssocID="{8C8D0AF2-1C36-41EE-B5DD-3D310B501A4A}" presName="spacer" presStyleCnt="0"/>
      <dgm:spPr/>
    </dgm:pt>
    <dgm:pt modelId="{77F81D98-6C89-482C-B170-F3FF53C62157}" type="pres">
      <dgm:prSet presAssocID="{2824D3A8-D1A0-453F-AA17-87108A3C06BE}" presName="parentText" presStyleLbl="node1" presStyleIdx="3" presStyleCnt="4" custLinFactNeighborX="-81" custLinFactNeighborY="14299">
        <dgm:presLayoutVars>
          <dgm:chMax val="0"/>
          <dgm:bulletEnabled val="1"/>
        </dgm:presLayoutVars>
      </dgm:prSet>
      <dgm:spPr/>
    </dgm:pt>
  </dgm:ptLst>
  <dgm:cxnLst>
    <dgm:cxn modelId="{0CB5FF2E-79EE-40C3-A40C-AEBC7A8C12D2}" srcId="{D40CE7D6-B203-406E-BB96-0FC1975DD816}" destId="{2824D3A8-D1A0-453F-AA17-87108A3C06BE}" srcOrd="3" destOrd="0" parTransId="{B852F4E4-5BDD-464E-8712-FA498EB8C62C}" sibTransId="{5F6F125B-B023-44E8-9CB9-012A5BD64651}"/>
    <dgm:cxn modelId="{D919F145-537D-440A-8B27-0422E1B91D30}" srcId="{D40CE7D6-B203-406E-BB96-0FC1975DD816}" destId="{BF080528-FAA7-4B1A-B330-3014FE5109CF}" srcOrd="2" destOrd="0" parTransId="{9BB880C4-B445-4A37-8E78-05F3EB19EA92}" sibTransId="{8C8D0AF2-1C36-41EE-B5DD-3D310B501A4A}"/>
    <dgm:cxn modelId="{C31CD26D-C8D9-4589-ADE7-6B16713FAF2C}" srcId="{D40CE7D6-B203-406E-BB96-0FC1975DD816}" destId="{1A912027-5567-4FA1-8DB8-0FDD21F26EF0}" srcOrd="1" destOrd="0" parTransId="{B141C7D0-30D9-4809-B2A8-026B348FC58B}" sibTransId="{F89ED423-752B-4A84-B5A3-A4F961A1CFDD}"/>
    <dgm:cxn modelId="{663D097D-EB06-4E53-963C-A9B1932BCEC4}" type="presOf" srcId="{1A912027-5567-4FA1-8DB8-0FDD21F26EF0}" destId="{C7C57EF6-1FF1-4526-AE8F-CA516EBE24AD}" srcOrd="0" destOrd="0" presId="urn:microsoft.com/office/officeart/2005/8/layout/vList2"/>
    <dgm:cxn modelId="{AD7421B1-6412-4DEE-98A3-885614CA1FE6}" srcId="{D40CE7D6-B203-406E-BB96-0FC1975DD816}" destId="{DE7CB2CC-B972-4D3B-AF1E-5C52B0CDDB71}" srcOrd="0" destOrd="0" parTransId="{66DA1D74-31E9-4B96-830E-376E368B0B0C}" sibTransId="{9CA054D8-440F-4759-B2FB-B93693982794}"/>
    <dgm:cxn modelId="{E700D2B9-C195-48C5-A6DE-F8A7787545A6}" type="presOf" srcId="{D40CE7D6-B203-406E-BB96-0FC1975DD816}" destId="{D089D839-027A-4F2E-BC18-8E07293AB43E}" srcOrd="0" destOrd="0" presId="urn:microsoft.com/office/officeart/2005/8/layout/vList2"/>
    <dgm:cxn modelId="{6C7A77BF-A3E1-4824-B8CB-8D475F7F0D2B}" type="presOf" srcId="{BF080528-FAA7-4B1A-B330-3014FE5109CF}" destId="{7D7307FD-702D-47D5-B77F-B9A98B6545FE}" srcOrd="0" destOrd="0" presId="urn:microsoft.com/office/officeart/2005/8/layout/vList2"/>
    <dgm:cxn modelId="{AC57E1D4-39E9-4483-8FFF-00CC5901AF26}" type="presOf" srcId="{DE7CB2CC-B972-4D3B-AF1E-5C52B0CDDB71}" destId="{F100EC41-DFA7-44BC-BA6B-1EF163172062}" srcOrd="0" destOrd="0" presId="urn:microsoft.com/office/officeart/2005/8/layout/vList2"/>
    <dgm:cxn modelId="{CD43BAFC-CE8A-4D3F-94B6-8614270537C3}" type="presOf" srcId="{2824D3A8-D1A0-453F-AA17-87108A3C06BE}" destId="{77F81D98-6C89-482C-B170-F3FF53C62157}" srcOrd="0" destOrd="0" presId="urn:microsoft.com/office/officeart/2005/8/layout/vList2"/>
    <dgm:cxn modelId="{AA5D163C-4A26-42FB-BA04-03393C6BB94D}" type="presParOf" srcId="{D089D839-027A-4F2E-BC18-8E07293AB43E}" destId="{F100EC41-DFA7-44BC-BA6B-1EF163172062}" srcOrd="0" destOrd="0" presId="urn:microsoft.com/office/officeart/2005/8/layout/vList2"/>
    <dgm:cxn modelId="{4B9CA0CD-376D-4F86-BA46-529142F0321D}" type="presParOf" srcId="{D089D839-027A-4F2E-BC18-8E07293AB43E}" destId="{9389EAB1-FF10-4F02-91E0-02FD78C5F2D4}" srcOrd="1" destOrd="0" presId="urn:microsoft.com/office/officeart/2005/8/layout/vList2"/>
    <dgm:cxn modelId="{729708C5-825A-4A65-878C-05B55E72FF4A}" type="presParOf" srcId="{D089D839-027A-4F2E-BC18-8E07293AB43E}" destId="{C7C57EF6-1FF1-4526-AE8F-CA516EBE24AD}" srcOrd="2" destOrd="0" presId="urn:microsoft.com/office/officeart/2005/8/layout/vList2"/>
    <dgm:cxn modelId="{44FB60F3-7415-44CF-9C39-17EA0B5517A4}" type="presParOf" srcId="{D089D839-027A-4F2E-BC18-8E07293AB43E}" destId="{6AC743BD-2FF4-496F-BC96-F646310FEEEA}" srcOrd="3" destOrd="0" presId="urn:microsoft.com/office/officeart/2005/8/layout/vList2"/>
    <dgm:cxn modelId="{74966E4E-6F3A-4326-9CAD-0FECA1142E9A}" type="presParOf" srcId="{D089D839-027A-4F2E-BC18-8E07293AB43E}" destId="{7D7307FD-702D-47D5-B77F-B9A98B6545FE}" srcOrd="4" destOrd="0" presId="urn:microsoft.com/office/officeart/2005/8/layout/vList2"/>
    <dgm:cxn modelId="{41E0AFBA-A486-4AC5-9907-DE4F9F9F65EC}" type="presParOf" srcId="{D089D839-027A-4F2E-BC18-8E07293AB43E}" destId="{07F22AA2-31E8-4167-9370-7ABF607E7D24}" srcOrd="5" destOrd="0" presId="urn:microsoft.com/office/officeart/2005/8/layout/vList2"/>
    <dgm:cxn modelId="{D48E9649-50E9-49F9-A381-8968896D4F37}" type="presParOf" srcId="{D089D839-027A-4F2E-BC18-8E07293AB43E}" destId="{77F81D98-6C89-482C-B170-F3FF53C6215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40CE7D6-B203-406E-BB96-0FC1975DD816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E7CB2CC-B972-4D3B-AF1E-5C52B0CDDB71}">
      <dgm:prSet/>
      <dgm:spPr/>
      <dgm:t>
        <a:bodyPr/>
        <a:lstStyle/>
        <a:p>
          <a:r>
            <a:rPr lang="en-US" dirty="0"/>
            <a:t>Expect the unexpected</a:t>
          </a:r>
        </a:p>
      </dgm:t>
    </dgm:pt>
    <dgm:pt modelId="{66DA1D74-31E9-4B96-830E-376E368B0B0C}" type="parTrans" cxnId="{AD7421B1-6412-4DEE-98A3-885614CA1FE6}">
      <dgm:prSet/>
      <dgm:spPr/>
      <dgm:t>
        <a:bodyPr/>
        <a:lstStyle/>
        <a:p>
          <a:endParaRPr lang="en-US"/>
        </a:p>
      </dgm:t>
    </dgm:pt>
    <dgm:pt modelId="{9CA054D8-440F-4759-B2FB-B93693982794}" type="sibTrans" cxnId="{AD7421B1-6412-4DEE-98A3-885614CA1FE6}">
      <dgm:prSet/>
      <dgm:spPr/>
      <dgm:t>
        <a:bodyPr/>
        <a:lstStyle/>
        <a:p>
          <a:endParaRPr lang="en-US"/>
        </a:p>
      </dgm:t>
    </dgm:pt>
    <dgm:pt modelId="{1A912027-5567-4FA1-8DB8-0FDD21F26EF0}">
      <dgm:prSet/>
      <dgm:spPr/>
      <dgm:t>
        <a:bodyPr/>
        <a:lstStyle/>
        <a:p>
          <a:r>
            <a:rPr lang="en-US" dirty="0"/>
            <a:t>Time is a constraint</a:t>
          </a:r>
        </a:p>
      </dgm:t>
    </dgm:pt>
    <dgm:pt modelId="{B141C7D0-30D9-4809-B2A8-026B348FC58B}" type="parTrans" cxnId="{C31CD26D-C8D9-4589-ADE7-6B16713FAF2C}">
      <dgm:prSet/>
      <dgm:spPr/>
      <dgm:t>
        <a:bodyPr/>
        <a:lstStyle/>
        <a:p>
          <a:endParaRPr lang="en-US"/>
        </a:p>
      </dgm:t>
    </dgm:pt>
    <dgm:pt modelId="{F89ED423-752B-4A84-B5A3-A4F961A1CFDD}" type="sibTrans" cxnId="{C31CD26D-C8D9-4589-ADE7-6B16713FAF2C}">
      <dgm:prSet/>
      <dgm:spPr/>
      <dgm:t>
        <a:bodyPr/>
        <a:lstStyle/>
        <a:p>
          <a:endParaRPr lang="en-US"/>
        </a:p>
      </dgm:t>
    </dgm:pt>
    <dgm:pt modelId="{BF080528-FAA7-4B1A-B330-3014FE5109CF}">
      <dgm:prSet/>
      <dgm:spPr/>
      <dgm:t>
        <a:bodyPr/>
        <a:lstStyle/>
        <a:p>
          <a:r>
            <a:rPr lang="en-US" dirty="0"/>
            <a:t>Experimentation is good</a:t>
          </a:r>
        </a:p>
      </dgm:t>
    </dgm:pt>
    <dgm:pt modelId="{9BB880C4-B445-4A37-8E78-05F3EB19EA92}" type="parTrans" cxnId="{D919F145-537D-440A-8B27-0422E1B91D30}">
      <dgm:prSet/>
      <dgm:spPr/>
      <dgm:t>
        <a:bodyPr/>
        <a:lstStyle/>
        <a:p>
          <a:endParaRPr lang="en-US"/>
        </a:p>
      </dgm:t>
    </dgm:pt>
    <dgm:pt modelId="{8C8D0AF2-1C36-41EE-B5DD-3D310B501A4A}" type="sibTrans" cxnId="{D919F145-537D-440A-8B27-0422E1B91D30}">
      <dgm:prSet/>
      <dgm:spPr/>
      <dgm:t>
        <a:bodyPr/>
        <a:lstStyle/>
        <a:p>
          <a:endParaRPr lang="en-US"/>
        </a:p>
      </dgm:t>
    </dgm:pt>
    <dgm:pt modelId="{2824D3A8-D1A0-453F-AA17-87108A3C06BE}">
      <dgm:prSet/>
      <dgm:spPr/>
      <dgm:t>
        <a:bodyPr/>
        <a:lstStyle/>
        <a:p>
          <a:r>
            <a:rPr lang="en-US" dirty="0"/>
            <a:t>Making Networked games is a fun challenge</a:t>
          </a:r>
        </a:p>
      </dgm:t>
    </dgm:pt>
    <dgm:pt modelId="{B852F4E4-5BDD-464E-8712-FA498EB8C62C}" type="parTrans" cxnId="{0CB5FF2E-79EE-40C3-A40C-AEBC7A8C12D2}">
      <dgm:prSet/>
      <dgm:spPr/>
      <dgm:t>
        <a:bodyPr/>
        <a:lstStyle/>
        <a:p>
          <a:endParaRPr lang="en-US"/>
        </a:p>
      </dgm:t>
    </dgm:pt>
    <dgm:pt modelId="{5F6F125B-B023-44E8-9CB9-012A5BD64651}" type="sibTrans" cxnId="{0CB5FF2E-79EE-40C3-A40C-AEBC7A8C12D2}">
      <dgm:prSet/>
      <dgm:spPr/>
      <dgm:t>
        <a:bodyPr/>
        <a:lstStyle/>
        <a:p>
          <a:endParaRPr lang="en-US"/>
        </a:p>
      </dgm:t>
    </dgm:pt>
    <dgm:pt modelId="{D089D839-027A-4F2E-BC18-8E07293AB43E}" type="pres">
      <dgm:prSet presAssocID="{D40CE7D6-B203-406E-BB96-0FC1975DD816}" presName="linear" presStyleCnt="0">
        <dgm:presLayoutVars>
          <dgm:animLvl val="lvl"/>
          <dgm:resizeHandles val="exact"/>
        </dgm:presLayoutVars>
      </dgm:prSet>
      <dgm:spPr/>
    </dgm:pt>
    <dgm:pt modelId="{F100EC41-DFA7-44BC-BA6B-1EF163172062}" type="pres">
      <dgm:prSet presAssocID="{DE7CB2CC-B972-4D3B-AF1E-5C52B0CDDB71}" presName="parentText" presStyleLbl="node1" presStyleIdx="0" presStyleCnt="4" custLinFactNeighborY="-67633">
        <dgm:presLayoutVars>
          <dgm:chMax val="0"/>
          <dgm:bulletEnabled val="1"/>
        </dgm:presLayoutVars>
      </dgm:prSet>
      <dgm:spPr/>
    </dgm:pt>
    <dgm:pt modelId="{9389EAB1-FF10-4F02-91E0-02FD78C5F2D4}" type="pres">
      <dgm:prSet presAssocID="{9CA054D8-440F-4759-B2FB-B93693982794}" presName="spacer" presStyleCnt="0"/>
      <dgm:spPr/>
    </dgm:pt>
    <dgm:pt modelId="{C7C57EF6-1FF1-4526-AE8F-CA516EBE24AD}" type="pres">
      <dgm:prSet presAssocID="{1A912027-5567-4FA1-8DB8-0FDD21F26EF0}" presName="parentText" presStyleLbl="node1" presStyleIdx="1" presStyleCnt="4" custLinFactNeighborY="-31498">
        <dgm:presLayoutVars>
          <dgm:chMax val="0"/>
          <dgm:bulletEnabled val="1"/>
        </dgm:presLayoutVars>
      </dgm:prSet>
      <dgm:spPr/>
    </dgm:pt>
    <dgm:pt modelId="{6AC743BD-2FF4-496F-BC96-F646310FEEEA}" type="pres">
      <dgm:prSet presAssocID="{F89ED423-752B-4A84-B5A3-A4F961A1CFDD}" presName="spacer" presStyleCnt="0"/>
      <dgm:spPr/>
    </dgm:pt>
    <dgm:pt modelId="{7D7307FD-702D-47D5-B77F-B9A98B6545FE}" type="pres">
      <dgm:prSet presAssocID="{BF080528-FAA7-4B1A-B330-3014FE5109C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7F22AA2-31E8-4167-9370-7ABF607E7D24}" type="pres">
      <dgm:prSet presAssocID="{8C8D0AF2-1C36-41EE-B5DD-3D310B501A4A}" presName="spacer" presStyleCnt="0"/>
      <dgm:spPr/>
    </dgm:pt>
    <dgm:pt modelId="{77F81D98-6C89-482C-B170-F3FF53C62157}" type="pres">
      <dgm:prSet presAssocID="{2824D3A8-D1A0-453F-AA17-87108A3C06BE}" presName="parentText" presStyleLbl="node1" presStyleIdx="3" presStyleCnt="4" custLinFactNeighborX="259" custLinFactNeighborY="11413">
        <dgm:presLayoutVars>
          <dgm:chMax val="0"/>
          <dgm:bulletEnabled val="1"/>
        </dgm:presLayoutVars>
      </dgm:prSet>
      <dgm:spPr/>
    </dgm:pt>
  </dgm:ptLst>
  <dgm:cxnLst>
    <dgm:cxn modelId="{0CB5FF2E-79EE-40C3-A40C-AEBC7A8C12D2}" srcId="{D40CE7D6-B203-406E-BB96-0FC1975DD816}" destId="{2824D3A8-D1A0-453F-AA17-87108A3C06BE}" srcOrd="3" destOrd="0" parTransId="{B852F4E4-5BDD-464E-8712-FA498EB8C62C}" sibTransId="{5F6F125B-B023-44E8-9CB9-012A5BD64651}"/>
    <dgm:cxn modelId="{D919F145-537D-440A-8B27-0422E1B91D30}" srcId="{D40CE7D6-B203-406E-BB96-0FC1975DD816}" destId="{BF080528-FAA7-4B1A-B330-3014FE5109CF}" srcOrd="2" destOrd="0" parTransId="{9BB880C4-B445-4A37-8E78-05F3EB19EA92}" sibTransId="{8C8D0AF2-1C36-41EE-B5DD-3D310B501A4A}"/>
    <dgm:cxn modelId="{C31CD26D-C8D9-4589-ADE7-6B16713FAF2C}" srcId="{D40CE7D6-B203-406E-BB96-0FC1975DD816}" destId="{1A912027-5567-4FA1-8DB8-0FDD21F26EF0}" srcOrd="1" destOrd="0" parTransId="{B141C7D0-30D9-4809-B2A8-026B348FC58B}" sibTransId="{F89ED423-752B-4A84-B5A3-A4F961A1CFDD}"/>
    <dgm:cxn modelId="{663D097D-EB06-4E53-963C-A9B1932BCEC4}" type="presOf" srcId="{1A912027-5567-4FA1-8DB8-0FDD21F26EF0}" destId="{C7C57EF6-1FF1-4526-AE8F-CA516EBE24AD}" srcOrd="0" destOrd="0" presId="urn:microsoft.com/office/officeart/2005/8/layout/vList2"/>
    <dgm:cxn modelId="{AD7421B1-6412-4DEE-98A3-885614CA1FE6}" srcId="{D40CE7D6-B203-406E-BB96-0FC1975DD816}" destId="{DE7CB2CC-B972-4D3B-AF1E-5C52B0CDDB71}" srcOrd="0" destOrd="0" parTransId="{66DA1D74-31E9-4B96-830E-376E368B0B0C}" sibTransId="{9CA054D8-440F-4759-B2FB-B93693982794}"/>
    <dgm:cxn modelId="{E700D2B9-C195-48C5-A6DE-F8A7787545A6}" type="presOf" srcId="{D40CE7D6-B203-406E-BB96-0FC1975DD816}" destId="{D089D839-027A-4F2E-BC18-8E07293AB43E}" srcOrd="0" destOrd="0" presId="urn:microsoft.com/office/officeart/2005/8/layout/vList2"/>
    <dgm:cxn modelId="{6C7A77BF-A3E1-4824-B8CB-8D475F7F0D2B}" type="presOf" srcId="{BF080528-FAA7-4B1A-B330-3014FE5109CF}" destId="{7D7307FD-702D-47D5-B77F-B9A98B6545FE}" srcOrd="0" destOrd="0" presId="urn:microsoft.com/office/officeart/2005/8/layout/vList2"/>
    <dgm:cxn modelId="{AC57E1D4-39E9-4483-8FFF-00CC5901AF26}" type="presOf" srcId="{DE7CB2CC-B972-4D3B-AF1E-5C52B0CDDB71}" destId="{F100EC41-DFA7-44BC-BA6B-1EF163172062}" srcOrd="0" destOrd="0" presId="urn:microsoft.com/office/officeart/2005/8/layout/vList2"/>
    <dgm:cxn modelId="{CD43BAFC-CE8A-4D3F-94B6-8614270537C3}" type="presOf" srcId="{2824D3A8-D1A0-453F-AA17-87108A3C06BE}" destId="{77F81D98-6C89-482C-B170-F3FF53C62157}" srcOrd="0" destOrd="0" presId="urn:microsoft.com/office/officeart/2005/8/layout/vList2"/>
    <dgm:cxn modelId="{AA5D163C-4A26-42FB-BA04-03393C6BB94D}" type="presParOf" srcId="{D089D839-027A-4F2E-BC18-8E07293AB43E}" destId="{F100EC41-DFA7-44BC-BA6B-1EF163172062}" srcOrd="0" destOrd="0" presId="urn:microsoft.com/office/officeart/2005/8/layout/vList2"/>
    <dgm:cxn modelId="{4B9CA0CD-376D-4F86-BA46-529142F0321D}" type="presParOf" srcId="{D089D839-027A-4F2E-BC18-8E07293AB43E}" destId="{9389EAB1-FF10-4F02-91E0-02FD78C5F2D4}" srcOrd="1" destOrd="0" presId="urn:microsoft.com/office/officeart/2005/8/layout/vList2"/>
    <dgm:cxn modelId="{729708C5-825A-4A65-878C-05B55E72FF4A}" type="presParOf" srcId="{D089D839-027A-4F2E-BC18-8E07293AB43E}" destId="{C7C57EF6-1FF1-4526-AE8F-CA516EBE24AD}" srcOrd="2" destOrd="0" presId="urn:microsoft.com/office/officeart/2005/8/layout/vList2"/>
    <dgm:cxn modelId="{44FB60F3-7415-44CF-9C39-17EA0B5517A4}" type="presParOf" srcId="{D089D839-027A-4F2E-BC18-8E07293AB43E}" destId="{6AC743BD-2FF4-496F-BC96-F646310FEEEA}" srcOrd="3" destOrd="0" presId="urn:microsoft.com/office/officeart/2005/8/layout/vList2"/>
    <dgm:cxn modelId="{74966E4E-6F3A-4326-9CAD-0FECA1142E9A}" type="presParOf" srcId="{D089D839-027A-4F2E-BC18-8E07293AB43E}" destId="{7D7307FD-702D-47D5-B77F-B9A98B6545FE}" srcOrd="4" destOrd="0" presId="urn:microsoft.com/office/officeart/2005/8/layout/vList2"/>
    <dgm:cxn modelId="{41E0AFBA-A486-4AC5-9907-DE4F9F9F65EC}" type="presParOf" srcId="{D089D839-027A-4F2E-BC18-8E07293AB43E}" destId="{07F22AA2-31E8-4167-9370-7ABF607E7D24}" srcOrd="5" destOrd="0" presId="urn:microsoft.com/office/officeart/2005/8/layout/vList2"/>
    <dgm:cxn modelId="{D48E9649-50E9-49F9-A381-8968896D4F37}" type="presParOf" srcId="{D089D839-027A-4F2E-BC18-8E07293AB43E}" destId="{77F81D98-6C89-482C-B170-F3FF53C6215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C85F0A-A18F-4553-8CC6-94F4379B122F}">
      <dsp:nvSpPr>
        <dsp:cNvPr id="0" name=""/>
        <dsp:cNvSpPr/>
      </dsp:nvSpPr>
      <dsp:spPr>
        <a:xfrm>
          <a:off x="0" y="0"/>
          <a:ext cx="10207657" cy="131252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D1E081-7B92-4437-8F2A-1A3DC66195B9}">
      <dsp:nvSpPr>
        <dsp:cNvPr id="0" name=""/>
        <dsp:cNvSpPr/>
      </dsp:nvSpPr>
      <dsp:spPr>
        <a:xfrm>
          <a:off x="397039" y="295879"/>
          <a:ext cx="721889" cy="7218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FB6F5A-87D9-46F1-B1BF-561D286B4E1E}">
      <dsp:nvSpPr>
        <dsp:cNvPr id="0" name=""/>
        <dsp:cNvSpPr/>
      </dsp:nvSpPr>
      <dsp:spPr>
        <a:xfrm>
          <a:off x="1515968" y="560"/>
          <a:ext cx="4593445" cy="1312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09" tIns="138909" rIns="138909" bIns="13890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500" kern="1200" dirty="0">
              <a:solidFill>
                <a:schemeClr val="bg1">
                  <a:lumMod val="95000"/>
                  <a:lumOff val="5000"/>
                </a:schemeClr>
              </a:solidFill>
            </a:rPr>
            <a:t>Unique but not niche</a:t>
          </a:r>
          <a:endParaRPr lang="en-US" sz="2500" kern="1200" dirty="0">
            <a:solidFill>
              <a:schemeClr val="bg1">
                <a:lumMod val="95000"/>
                <a:lumOff val="5000"/>
              </a:schemeClr>
            </a:solidFill>
          </a:endParaRPr>
        </a:p>
      </dsp:txBody>
      <dsp:txXfrm>
        <a:off x="1515968" y="560"/>
        <a:ext cx="4593445" cy="1312526"/>
      </dsp:txXfrm>
    </dsp:sp>
    <dsp:sp modelId="{67A65D44-5CCA-4535-AE24-8FCED6628E22}">
      <dsp:nvSpPr>
        <dsp:cNvPr id="0" name=""/>
        <dsp:cNvSpPr/>
      </dsp:nvSpPr>
      <dsp:spPr>
        <a:xfrm>
          <a:off x="6109413" y="560"/>
          <a:ext cx="4098243" cy="1312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09" tIns="138909" rIns="138909" bIns="13890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kern="1200" dirty="0">
              <a:solidFill>
                <a:schemeClr val="bg1">
                  <a:lumMod val="95000"/>
                  <a:lumOff val="5000"/>
                </a:schemeClr>
              </a:solidFill>
            </a:rPr>
            <a:t>Gap in the market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kern="1200" dirty="0">
              <a:solidFill>
                <a:schemeClr val="bg1">
                  <a:lumMod val="95000"/>
                  <a:lumOff val="5000"/>
                </a:schemeClr>
              </a:solidFill>
            </a:rPr>
            <a:t>I think people would enjoy something fresh</a:t>
          </a:r>
        </a:p>
      </dsp:txBody>
      <dsp:txXfrm>
        <a:off x="6109413" y="560"/>
        <a:ext cx="4098243" cy="1312526"/>
      </dsp:txXfrm>
    </dsp:sp>
    <dsp:sp modelId="{2881257C-B15A-4510-A9D9-4DAB9C819E0B}">
      <dsp:nvSpPr>
        <dsp:cNvPr id="0" name=""/>
        <dsp:cNvSpPr/>
      </dsp:nvSpPr>
      <dsp:spPr>
        <a:xfrm>
          <a:off x="0" y="1641219"/>
          <a:ext cx="10207657" cy="131252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EEF0A0-366B-45A9-B638-EEDB7CB3C4A6}">
      <dsp:nvSpPr>
        <dsp:cNvPr id="0" name=""/>
        <dsp:cNvSpPr/>
      </dsp:nvSpPr>
      <dsp:spPr>
        <a:xfrm>
          <a:off x="397039" y="1936537"/>
          <a:ext cx="721889" cy="7218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D5318D-08B3-4889-A13F-4C646EE45350}">
      <dsp:nvSpPr>
        <dsp:cNvPr id="0" name=""/>
        <dsp:cNvSpPr/>
      </dsp:nvSpPr>
      <dsp:spPr>
        <a:xfrm>
          <a:off x="1515968" y="1641219"/>
          <a:ext cx="4593445" cy="1312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09" tIns="138909" rIns="138909" bIns="13890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500" kern="1200" dirty="0">
              <a:solidFill>
                <a:schemeClr val="bg1">
                  <a:lumMod val="95000"/>
                  <a:lumOff val="5000"/>
                </a:schemeClr>
              </a:solidFill>
            </a:rPr>
            <a:t>For me personally</a:t>
          </a:r>
          <a:endParaRPr lang="en-US" sz="2500" kern="1200" dirty="0">
            <a:solidFill>
              <a:schemeClr val="bg1">
                <a:lumMod val="95000"/>
                <a:lumOff val="5000"/>
              </a:schemeClr>
            </a:solidFill>
          </a:endParaRPr>
        </a:p>
      </dsp:txBody>
      <dsp:txXfrm>
        <a:off x="1515968" y="1641219"/>
        <a:ext cx="4593445" cy="1312526"/>
      </dsp:txXfrm>
    </dsp:sp>
    <dsp:sp modelId="{F22C2316-20BE-4AEE-8D9F-1113E0301325}">
      <dsp:nvSpPr>
        <dsp:cNvPr id="0" name=""/>
        <dsp:cNvSpPr/>
      </dsp:nvSpPr>
      <dsp:spPr>
        <a:xfrm>
          <a:off x="6109413" y="1641219"/>
          <a:ext cx="4098243" cy="1312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09" tIns="138909" rIns="138909" bIns="13890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kern="1200" dirty="0">
              <a:solidFill>
                <a:schemeClr val="bg1">
                  <a:lumMod val="95000"/>
                  <a:lumOff val="5000"/>
                </a:schemeClr>
              </a:solidFill>
            </a:rPr>
            <a:t>I like making games and developing ideas</a:t>
          </a:r>
          <a:endParaRPr lang="en-US" sz="1400" kern="1200" dirty="0">
            <a:solidFill>
              <a:schemeClr val="bg1">
                <a:lumMod val="95000"/>
                <a:lumOff val="5000"/>
              </a:schemeClr>
            </a:solidFill>
          </a:endParaRP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kern="1200" dirty="0">
              <a:solidFill>
                <a:schemeClr val="bg1">
                  <a:lumMod val="95000"/>
                  <a:lumOff val="5000"/>
                </a:schemeClr>
              </a:solidFill>
            </a:rPr>
            <a:t>I like working with randomness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kern="1200" dirty="0">
              <a:solidFill>
                <a:schemeClr val="bg1">
                  <a:lumMod val="95000"/>
                  <a:lumOff val="5000"/>
                </a:schemeClr>
              </a:solidFill>
            </a:rPr>
            <a:t>Satisfaction with being proud of your work</a:t>
          </a:r>
          <a:endParaRPr lang="en-US" sz="1400" kern="1200" dirty="0">
            <a:solidFill>
              <a:schemeClr val="bg1">
                <a:lumMod val="95000"/>
                <a:lumOff val="5000"/>
              </a:schemeClr>
            </a:solidFill>
          </a:endParaRPr>
        </a:p>
      </dsp:txBody>
      <dsp:txXfrm>
        <a:off x="6109413" y="1641219"/>
        <a:ext cx="4098243" cy="1312526"/>
      </dsp:txXfrm>
    </dsp:sp>
    <dsp:sp modelId="{3122BFC8-9620-4E04-8C66-0DB1E91B8796}">
      <dsp:nvSpPr>
        <dsp:cNvPr id="0" name=""/>
        <dsp:cNvSpPr/>
      </dsp:nvSpPr>
      <dsp:spPr>
        <a:xfrm>
          <a:off x="0" y="3281877"/>
          <a:ext cx="10207657" cy="131252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CF17C6-BCCD-47D6-8731-BFC6330A113A}">
      <dsp:nvSpPr>
        <dsp:cNvPr id="0" name=""/>
        <dsp:cNvSpPr/>
      </dsp:nvSpPr>
      <dsp:spPr>
        <a:xfrm>
          <a:off x="397039" y="3577195"/>
          <a:ext cx="721889" cy="7218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2DA02C-C395-4C44-9FAC-5A421DD719B4}">
      <dsp:nvSpPr>
        <dsp:cNvPr id="0" name=""/>
        <dsp:cNvSpPr/>
      </dsp:nvSpPr>
      <dsp:spPr>
        <a:xfrm>
          <a:off x="1515968" y="3281877"/>
          <a:ext cx="4593445" cy="1312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09" tIns="138909" rIns="138909" bIns="13890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500" kern="1200" dirty="0">
              <a:solidFill>
                <a:schemeClr val="bg1">
                  <a:lumMod val="95000"/>
                  <a:lumOff val="5000"/>
                </a:schemeClr>
              </a:solidFill>
            </a:rPr>
            <a:t>As a developer</a:t>
          </a:r>
          <a:endParaRPr lang="en-US" sz="2500" kern="1200" dirty="0">
            <a:solidFill>
              <a:schemeClr val="bg1">
                <a:lumMod val="95000"/>
                <a:lumOff val="5000"/>
              </a:schemeClr>
            </a:solidFill>
          </a:endParaRPr>
        </a:p>
      </dsp:txBody>
      <dsp:txXfrm>
        <a:off x="1515968" y="3281877"/>
        <a:ext cx="4593445" cy="1312526"/>
      </dsp:txXfrm>
    </dsp:sp>
    <dsp:sp modelId="{2A0E067D-3704-44AF-95B7-398333C04804}">
      <dsp:nvSpPr>
        <dsp:cNvPr id="0" name=""/>
        <dsp:cNvSpPr/>
      </dsp:nvSpPr>
      <dsp:spPr>
        <a:xfrm>
          <a:off x="6109413" y="3281877"/>
          <a:ext cx="4098243" cy="1312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09" tIns="138909" rIns="138909" bIns="13890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kern="1200" dirty="0">
              <a:solidFill>
                <a:schemeClr val="bg1">
                  <a:lumMod val="95000"/>
                  <a:lumOff val="5000"/>
                </a:schemeClr>
              </a:solidFill>
            </a:rPr>
            <a:t>People enjoying your game</a:t>
          </a:r>
          <a:endParaRPr lang="en-US" sz="1400" kern="1200" dirty="0">
            <a:solidFill>
              <a:schemeClr val="bg1">
                <a:lumMod val="95000"/>
                <a:lumOff val="5000"/>
              </a:schemeClr>
            </a:solidFill>
          </a:endParaRP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kern="1200" dirty="0">
              <a:solidFill>
                <a:schemeClr val="bg1">
                  <a:lumMod val="95000"/>
                  <a:lumOff val="5000"/>
                </a:schemeClr>
              </a:solidFill>
            </a:rPr>
            <a:t>Bulking my skills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>
                  <a:lumMod val="95000"/>
                  <a:lumOff val="5000"/>
                </a:schemeClr>
              </a:solidFill>
            </a:rPr>
            <a:t>Working on one game for an extended period</a:t>
          </a:r>
        </a:p>
      </dsp:txBody>
      <dsp:txXfrm>
        <a:off x="6109413" y="3281877"/>
        <a:ext cx="4098243" cy="13125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00EC41-DFA7-44BC-BA6B-1EF163172062}">
      <dsp:nvSpPr>
        <dsp:cNvPr id="0" name=""/>
        <dsp:cNvSpPr/>
      </dsp:nvSpPr>
      <dsp:spPr>
        <a:xfrm>
          <a:off x="0" y="12009"/>
          <a:ext cx="7346951" cy="5148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200" kern="1200" dirty="0"/>
            <a:t>Networking is difficult and slow</a:t>
          </a:r>
          <a:endParaRPr lang="en-US" sz="2200" kern="1200" dirty="0"/>
        </a:p>
      </dsp:txBody>
      <dsp:txXfrm>
        <a:off x="25130" y="37139"/>
        <a:ext cx="7296691" cy="464540"/>
      </dsp:txXfrm>
    </dsp:sp>
    <dsp:sp modelId="{C7C57EF6-1FF1-4526-AE8F-CA516EBE24AD}">
      <dsp:nvSpPr>
        <dsp:cNvPr id="0" name=""/>
        <dsp:cNvSpPr/>
      </dsp:nvSpPr>
      <dsp:spPr>
        <a:xfrm>
          <a:off x="0" y="590169"/>
          <a:ext cx="7346951" cy="514800"/>
        </a:xfrm>
        <a:prstGeom prst="roundRect">
          <a:avLst/>
        </a:prstGeom>
        <a:gradFill rotWithShape="0">
          <a:gsLst>
            <a:gs pos="0">
              <a:schemeClr val="accent2">
                <a:hueOff val="-988095"/>
                <a:satOff val="4733"/>
                <a:lumOff val="4379"/>
                <a:alphaOff val="0"/>
                <a:tint val="96000"/>
                <a:lumMod val="100000"/>
              </a:schemeClr>
            </a:gs>
            <a:gs pos="78000">
              <a:schemeClr val="accent2">
                <a:hueOff val="-988095"/>
                <a:satOff val="4733"/>
                <a:lumOff val="4379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200" kern="1200" dirty="0"/>
            <a:t>It is difficult to predict time</a:t>
          </a:r>
          <a:endParaRPr lang="en-US" sz="2200" kern="1200" dirty="0"/>
        </a:p>
      </dsp:txBody>
      <dsp:txXfrm>
        <a:off x="25130" y="615299"/>
        <a:ext cx="7296691" cy="464540"/>
      </dsp:txXfrm>
    </dsp:sp>
    <dsp:sp modelId="{7D7307FD-702D-47D5-B77F-B9A98B6545FE}">
      <dsp:nvSpPr>
        <dsp:cNvPr id="0" name=""/>
        <dsp:cNvSpPr/>
      </dsp:nvSpPr>
      <dsp:spPr>
        <a:xfrm>
          <a:off x="0" y="1187379"/>
          <a:ext cx="7346951" cy="514800"/>
        </a:xfrm>
        <a:prstGeom prst="roundRect">
          <a:avLst/>
        </a:prstGeom>
        <a:gradFill rotWithShape="0">
          <a:gsLst>
            <a:gs pos="0">
              <a:schemeClr val="accent2">
                <a:hueOff val="-1976191"/>
                <a:satOff val="9467"/>
                <a:lumOff val="8758"/>
                <a:alphaOff val="0"/>
                <a:tint val="96000"/>
                <a:lumMod val="100000"/>
              </a:schemeClr>
            </a:gs>
            <a:gs pos="78000">
              <a:schemeClr val="accent2">
                <a:hueOff val="-1976191"/>
                <a:satOff val="9467"/>
                <a:lumOff val="875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200" kern="1200" dirty="0"/>
            <a:t>Creating Assets can be time consuming</a:t>
          </a:r>
          <a:endParaRPr lang="en-US" sz="2200" kern="1200" dirty="0"/>
        </a:p>
      </dsp:txBody>
      <dsp:txXfrm>
        <a:off x="25130" y="1212509"/>
        <a:ext cx="7296691" cy="464540"/>
      </dsp:txXfrm>
    </dsp:sp>
    <dsp:sp modelId="{77F81D98-6C89-482C-B170-F3FF53C62157}">
      <dsp:nvSpPr>
        <dsp:cNvPr id="0" name=""/>
        <dsp:cNvSpPr/>
      </dsp:nvSpPr>
      <dsp:spPr>
        <a:xfrm>
          <a:off x="0" y="1755549"/>
          <a:ext cx="7346951" cy="514800"/>
        </a:xfrm>
        <a:prstGeom prst="roundRec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96000"/>
                <a:lumMod val="100000"/>
              </a:schemeClr>
            </a:gs>
            <a:gs pos="78000">
              <a:schemeClr val="accent2">
                <a:hueOff val="-2964286"/>
                <a:satOff val="14200"/>
                <a:lumOff val="1313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200" kern="1200" dirty="0"/>
            <a:t>All time related issues.</a:t>
          </a:r>
          <a:endParaRPr lang="en-US" sz="2200" kern="1200" dirty="0"/>
        </a:p>
      </dsp:txBody>
      <dsp:txXfrm>
        <a:off x="25130" y="1780679"/>
        <a:ext cx="7296691" cy="4645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00EC41-DFA7-44BC-BA6B-1EF163172062}">
      <dsp:nvSpPr>
        <dsp:cNvPr id="0" name=""/>
        <dsp:cNvSpPr/>
      </dsp:nvSpPr>
      <dsp:spPr>
        <a:xfrm>
          <a:off x="0" y="0"/>
          <a:ext cx="7346951" cy="6552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Expect the unexpected</a:t>
          </a:r>
        </a:p>
      </dsp:txBody>
      <dsp:txXfrm>
        <a:off x="31984" y="31984"/>
        <a:ext cx="7282983" cy="591232"/>
      </dsp:txXfrm>
    </dsp:sp>
    <dsp:sp modelId="{C7C57EF6-1FF1-4526-AE8F-CA516EBE24AD}">
      <dsp:nvSpPr>
        <dsp:cNvPr id="0" name=""/>
        <dsp:cNvSpPr/>
      </dsp:nvSpPr>
      <dsp:spPr>
        <a:xfrm>
          <a:off x="0" y="758630"/>
          <a:ext cx="7346951" cy="655200"/>
        </a:xfrm>
        <a:prstGeom prst="roundRect">
          <a:avLst/>
        </a:prstGeom>
        <a:gradFill rotWithShape="0">
          <a:gsLst>
            <a:gs pos="0">
              <a:schemeClr val="accent2">
                <a:hueOff val="-988095"/>
                <a:satOff val="4733"/>
                <a:lumOff val="4379"/>
                <a:alphaOff val="0"/>
                <a:tint val="96000"/>
                <a:lumMod val="100000"/>
              </a:schemeClr>
            </a:gs>
            <a:gs pos="78000">
              <a:schemeClr val="accent2">
                <a:hueOff val="-988095"/>
                <a:satOff val="4733"/>
                <a:lumOff val="4379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Time is a constraint</a:t>
          </a:r>
        </a:p>
      </dsp:txBody>
      <dsp:txXfrm>
        <a:off x="31984" y="790614"/>
        <a:ext cx="7282983" cy="591232"/>
      </dsp:txXfrm>
    </dsp:sp>
    <dsp:sp modelId="{7D7307FD-702D-47D5-B77F-B9A98B6545FE}">
      <dsp:nvSpPr>
        <dsp:cNvPr id="0" name=""/>
        <dsp:cNvSpPr/>
      </dsp:nvSpPr>
      <dsp:spPr>
        <a:xfrm>
          <a:off x="0" y="1519870"/>
          <a:ext cx="7346951" cy="655200"/>
        </a:xfrm>
        <a:prstGeom prst="roundRect">
          <a:avLst/>
        </a:prstGeom>
        <a:gradFill rotWithShape="0">
          <a:gsLst>
            <a:gs pos="0">
              <a:schemeClr val="accent2">
                <a:hueOff val="-1976191"/>
                <a:satOff val="9467"/>
                <a:lumOff val="8758"/>
                <a:alphaOff val="0"/>
                <a:tint val="96000"/>
                <a:lumMod val="100000"/>
              </a:schemeClr>
            </a:gs>
            <a:gs pos="78000">
              <a:schemeClr val="accent2">
                <a:hueOff val="-1976191"/>
                <a:satOff val="9467"/>
                <a:lumOff val="875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Experimentation is good</a:t>
          </a:r>
        </a:p>
      </dsp:txBody>
      <dsp:txXfrm>
        <a:off x="31984" y="1551854"/>
        <a:ext cx="7282983" cy="591232"/>
      </dsp:txXfrm>
    </dsp:sp>
    <dsp:sp modelId="{77F81D98-6C89-482C-B170-F3FF53C62157}">
      <dsp:nvSpPr>
        <dsp:cNvPr id="0" name=""/>
        <dsp:cNvSpPr/>
      </dsp:nvSpPr>
      <dsp:spPr>
        <a:xfrm>
          <a:off x="0" y="2264913"/>
          <a:ext cx="7346951" cy="655200"/>
        </a:xfrm>
        <a:prstGeom prst="roundRec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96000"/>
                <a:lumMod val="100000"/>
              </a:schemeClr>
            </a:gs>
            <a:gs pos="78000">
              <a:schemeClr val="accent2">
                <a:hueOff val="-2964286"/>
                <a:satOff val="14200"/>
                <a:lumOff val="1313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Making Networked games is a fun challenge</a:t>
          </a:r>
        </a:p>
      </dsp:txBody>
      <dsp:txXfrm>
        <a:off x="31984" y="2296897"/>
        <a:ext cx="7282983" cy="5912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1C1839-A014-4430-860E-20F1CE850DC7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EE32A-7003-4AAE-930A-0F745C200CE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17616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8EE32A-7003-4AAE-930A-0F745C200CEC}" type="slidenum">
              <a:rPr lang="en-IE" smtClean="0"/>
              <a:t>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17325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33011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37958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4564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650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637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648957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947139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41590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92058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28662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60693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73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72840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002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41727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03940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544AF-B809-49F0-857B-1E4E8EAACC2E}" type="datetimeFigureOut">
              <a:rPr lang="en-IE" smtClean="0"/>
              <a:t>04/05/2022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19AB6B-F5F6-4749-9ACE-EC5FC25722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08637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712686-8EF0-43C7-B0DF-CD5AEC3656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1680" y="1822859"/>
            <a:ext cx="3588715" cy="402221"/>
          </a:xfrm>
        </p:spPr>
        <p:txBody>
          <a:bodyPr>
            <a:normAutofit/>
          </a:bodyPr>
          <a:lstStyle/>
          <a:p>
            <a:pPr algn="ctr"/>
            <a:r>
              <a:rPr lang="en-IE" dirty="0"/>
              <a:t>A game of st</a:t>
            </a:r>
            <a:r>
              <a:rPr lang="en-IE" i="1" dirty="0"/>
              <a:t>rat</a:t>
            </a:r>
            <a:r>
              <a:rPr lang="en-IE" dirty="0"/>
              <a:t>egy and warfare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3DA6C0-9439-44D7-9B34-2EF1A4218C2D}"/>
              </a:ext>
            </a:extLst>
          </p:cNvPr>
          <p:cNvSpPr txBox="1">
            <a:spLocks/>
          </p:cNvSpPr>
          <p:nvPr/>
        </p:nvSpPr>
        <p:spPr>
          <a:xfrm>
            <a:off x="2110749" y="725960"/>
            <a:ext cx="5630579" cy="1096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IE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Gadugi" panose="020B0502040204020203" pitchFamily="34" charset="0"/>
              </a:rPr>
              <a:t>Subjugation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D39F6AD-09D9-4B80-9E05-579FEFAB58AB}"/>
              </a:ext>
            </a:extLst>
          </p:cNvPr>
          <p:cNvSpPr txBox="1">
            <a:spLocks/>
          </p:cNvSpPr>
          <p:nvPr/>
        </p:nvSpPr>
        <p:spPr>
          <a:xfrm>
            <a:off x="566034" y="3037048"/>
            <a:ext cx="7766936" cy="17417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E" dirty="0"/>
              <a:t>By Pádraig Crotty</a:t>
            </a:r>
          </a:p>
          <a:p>
            <a:pPr algn="l"/>
            <a:r>
              <a:rPr lang="en-IE" dirty="0"/>
              <a:t>20085012</a:t>
            </a:r>
          </a:p>
          <a:p>
            <a:pPr algn="l"/>
            <a:r>
              <a:rPr lang="en-IE" dirty="0"/>
              <a:t>BSc(Hons) in Applied Computing (Games Development)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5ECF6C0-5D6E-41BC-AB7D-3186DACD713C}"/>
              </a:ext>
            </a:extLst>
          </p:cNvPr>
          <p:cNvSpPr txBox="1">
            <a:spLocks/>
          </p:cNvSpPr>
          <p:nvPr/>
        </p:nvSpPr>
        <p:spPr>
          <a:xfrm>
            <a:off x="566034" y="4903654"/>
            <a:ext cx="4849344" cy="5326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E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Supervisor: Dr Denis Flynn</a:t>
            </a:r>
          </a:p>
        </p:txBody>
      </p:sp>
    </p:spTree>
    <p:extLst>
      <p:ext uri="{BB962C8B-B14F-4D97-AF65-F5344CB8AC3E}">
        <p14:creationId xmlns:p14="http://schemas.microsoft.com/office/powerpoint/2010/main" val="197397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F5C17-89DB-469A-9E51-933F7EAE2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9486" y="2259358"/>
            <a:ext cx="5655075" cy="22151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for your time!</a:t>
            </a: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Questions?</a:t>
            </a:r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58EDC5E6-3ECA-46F0-99CF-371281072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735" y="1541920"/>
            <a:ext cx="3765692" cy="376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372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6403B-2C4C-3A19-3BE5-C60E6CD57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/>
              <a:t>Milestones &amp; Plans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C7E0F-225F-B107-9E26-F2E184EEF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27311"/>
            <a:ext cx="1081616" cy="488840"/>
          </a:xfrm>
        </p:spPr>
        <p:txBody>
          <a:bodyPr/>
          <a:lstStyle/>
          <a:p>
            <a:pPr marL="0" indent="0">
              <a:buNone/>
            </a:pPr>
            <a:r>
              <a:rPr lang="en-IE" dirty="0"/>
              <a:t>Plan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C66363-33E6-AAF5-DE73-38F2EB3E9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0" y="1727310"/>
            <a:ext cx="8883650" cy="1941865"/>
          </a:xfrm>
          <a:prstGeom prst="rect">
            <a:avLst/>
          </a:prstGeo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20080EE-402A-BE46-5576-545BA05C1665}"/>
              </a:ext>
            </a:extLst>
          </p:cNvPr>
          <p:cNvSpPr txBox="1">
            <a:spLocks/>
          </p:cNvSpPr>
          <p:nvPr/>
        </p:nvSpPr>
        <p:spPr>
          <a:xfrm>
            <a:off x="677334" y="3783838"/>
            <a:ext cx="9666816" cy="1543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IE" dirty="0"/>
              <a:t>Plan 2:</a:t>
            </a:r>
          </a:p>
          <a:p>
            <a:pPr marL="0" indent="0">
              <a:buFont typeface="Wingdings 3" charset="2"/>
              <a:buNone/>
            </a:pPr>
            <a:r>
              <a:rPr lang="en-IE" dirty="0"/>
              <a:t>Agile &gt;&gt; Systems, rigorously test</a:t>
            </a:r>
          </a:p>
          <a:p>
            <a:pPr marL="0" indent="0">
              <a:buFont typeface="Wingdings 3" charset="2"/>
              <a:buNone/>
            </a:pPr>
            <a:r>
              <a:rPr lang="en-IE" dirty="0"/>
              <a:t>Waterfall &gt;&gt; Characters, test at the end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894418F-04F7-FF68-70E8-6EF98AF3B0D9}"/>
              </a:ext>
            </a:extLst>
          </p:cNvPr>
          <p:cNvSpPr txBox="1">
            <a:spLocks/>
          </p:cNvSpPr>
          <p:nvPr/>
        </p:nvSpPr>
        <p:spPr>
          <a:xfrm>
            <a:off x="677334" y="5442312"/>
            <a:ext cx="9666816" cy="591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IE" dirty="0"/>
              <a:t>Plan 3:   Reworks</a:t>
            </a:r>
          </a:p>
        </p:txBody>
      </p:sp>
    </p:spTree>
    <p:extLst>
      <p:ext uri="{BB962C8B-B14F-4D97-AF65-F5344CB8AC3E}">
        <p14:creationId xmlns:p14="http://schemas.microsoft.com/office/powerpoint/2010/main" val="2462345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ECBC2-2BB9-B676-4170-1F3106986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Poisson Disc Sampling &amp; The Linear Congruential Generator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C3B4AA-2346-F836-E3DC-86DA1E8C6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4470400"/>
            <a:ext cx="3653616" cy="19282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8E121A-9D25-B44E-C475-B16D56977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640" y="2109702"/>
            <a:ext cx="2081297" cy="20812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40FF32-E1D5-1034-DC36-247D6178B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1568" y="2943157"/>
            <a:ext cx="5677692" cy="97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346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E2DD8-B9CA-762B-5A2E-6476AA876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484" y="406400"/>
            <a:ext cx="8596668" cy="1320800"/>
          </a:xfrm>
        </p:spPr>
        <p:txBody>
          <a:bodyPr/>
          <a:lstStyle/>
          <a:p>
            <a:pPr algn="ctr"/>
            <a:r>
              <a:rPr lang="en-IE" dirty="0"/>
              <a:t>Character Design</a:t>
            </a:r>
          </a:p>
        </p:txBody>
      </p:sp>
      <p:pic>
        <p:nvPicPr>
          <p:cNvPr id="5" name="Picture 4" descr="A picture containing wall, indoor, green, painted&#10;&#10;Description automatically generated">
            <a:extLst>
              <a:ext uri="{FF2B5EF4-FFF2-40B4-BE49-F238E27FC236}">
                <a16:creationId xmlns:a16="http://schemas.microsoft.com/office/drawing/2014/main" id="{BAAA39B6-EA55-3101-E4BA-E5E3A66D5E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" t="8125" r="5087" b="11419"/>
          <a:stretch/>
        </p:blipFill>
        <p:spPr>
          <a:xfrm>
            <a:off x="361949" y="1155700"/>
            <a:ext cx="11398945" cy="556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62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47366-938A-E3BC-F52A-297165408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The 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D3FE9A-23F6-104F-496E-958BF58A0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215" y="1270000"/>
            <a:ext cx="8202170" cy="525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70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2CA38-4870-4855-8B0A-4F70A474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>
                <a:solidFill>
                  <a:schemeClr val="tx1"/>
                </a:solidFill>
              </a:rPr>
              <a:t>Overview</a:t>
            </a:r>
            <a:br>
              <a:rPr lang="en-IE" dirty="0">
                <a:solidFill>
                  <a:schemeClr val="tx1"/>
                </a:solidFill>
              </a:rPr>
            </a:br>
            <a:endParaRPr lang="en-IE" dirty="0">
              <a:solidFill>
                <a:schemeClr val="tx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85A434-3204-D6F4-1D72-D67C421A2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67632"/>
            <a:ext cx="8596668" cy="1125535"/>
          </a:xfrm>
        </p:spPr>
        <p:txBody>
          <a:bodyPr>
            <a:normAutofit/>
          </a:bodyPr>
          <a:lstStyle/>
          <a:p>
            <a:r>
              <a:rPr lang="en-IE" dirty="0"/>
              <a:t>3</a:t>
            </a:r>
            <a:r>
              <a:rPr lang="en-IE" baseline="30000" dirty="0"/>
              <a:t>rd</a:t>
            </a:r>
            <a:r>
              <a:rPr lang="en-IE" dirty="0"/>
              <a:t> person 1 vs 1 Multiplayer Online Battle Arena (MOBA) with Real Time Strategy (RTS) Like combat that uses procedural map generation to create a different map each match.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D18748-51DD-B133-A89A-D59459902469}"/>
              </a:ext>
            </a:extLst>
          </p:cNvPr>
          <p:cNvSpPr txBox="1"/>
          <p:nvPr/>
        </p:nvSpPr>
        <p:spPr>
          <a:xfrm>
            <a:off x="524934" y="2254710"/>
            <a:ext cx="405659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2400" b="1" dirty="0"/>
              <a:t>MOBA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5v5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One Large Arena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Objective Control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Playable Characters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Character Synergies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Destroy the enemies base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C34A99-7B2D-C06E-2E40-657155449B86}"/>
              </a:ext>
            </a:extLst>
          </p:cNvPr>
          <p:cNvSpPr txBox="1"/>
          <p:nvPr/>
        </p:nvSpPr>
        <p:spPr>
          <a:xfrm>
            <a:off x="4851843" y="2278525"/>
            <a:ext cx="405659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2400" b="1" dirty="0"/>
              <a:t>RTS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1v1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Varying Maps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Objective Control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Commanding Units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Unit Synergies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/>
              <a:t>Destroy the enemies base</a:t>
            </a:r>
          </a:p>
        </p:txBody>
      </p:sp>
    </p:spTree>
    <p:extLst>
      <p:ext uri="{BB962C8B-B14F-4D97-AF65-F5344CB8AC3E}">
        <p14:creationId xmlns:p14="http://schemas.microsoft.com/office/powerpoint/2010/main" val="3849126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64A5-A912-415A-8DCF-A4E91D86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I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Alpha Build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4F5456BB-736A-4F13-9B0A-6013F06F7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9616" y="206033"/>
            <a:ext cx="6341016" cy="641643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IE" dirty="0"/>
              <a:t>Combines unique elements MOBA and RTS</a:t>
            </a:r>
          </a:p>
          <a:p>
            <a:pPr>
              <a:lnSpc>
                <a:spcPct val="90000"/>
              </a:lnSpc>
            </a:pPr>
            <a:r>
              <a:rPr lang="en-IE" dirty="0"/>
              <a:t>Functional? Yes!</a:t>
            </a:r>
          </a:p>
          <a:p>
            <a:pPr>
              <a:lnSpc>
                <a:spcPct val="90000"/>
              </a:lnSpc>
            </a:pPr>
            <a:r>
              <a:rPr lang="en-IE" dirty="0"/>
              <a:t>Many Features Implemented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2 Conquerors, Bert &amp; Rodger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4 Follower Minion types, Sword, Crossbow, Stave &amp; Flinger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Ability System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Commanding System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Control Point System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Gates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Base Minions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4 Buildings, Ballista Fixed &amp; Tower, Wizard Tower &amp; Gold Mine</a:t>
            </a:r>
          </a:p>
          <a:p>
            <a:pPr>
              <a:lnSpc>
                <a:spcPct val="90000"/>
              </a:lnSpc>
            </a:pPr>
            <a:r>
              <a:rPr lang="en-IE" dirty="0"/>
              <a:t>Behind the scenes complexity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Control Point Logic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Minion Pool System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Mini Pools</a:t>
            </a:r>
          </a:p>
          <a:p>
            <a:pPr lvl="1">
              <a:lnSpc>
                <a:spcPct val="90000"/>
              </a:lnSpc>
            </a:pPr>
            <a:r>
              <a:rPr lang="en-IE" dirty="0"/>
              <a:t>Map Generation</a:t>
            </a:r>
          </a:p>
        </p:txBody>
      </p:sp>
    </p:spTree>
    <p:extLst>
      <p:ext uri="{BB962C8B-B14F-4D97-AF65-F5344CB8AC3E}">
        <p14:creationId xmlns:p14="http://schemas.microsoft.com/office/powerpoint/2010/main" val="315130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A463-DC74-4E84-B0B1-049A30AE6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555" y="720078"/>
            <a:ext cx="6720928" cy="655962"/>
          </a:xfrm>
        </p:spPr>
        <p:txBody>
          <a:bodyPr>
            <a:normAutofit/>
          </a:bodyPr>
          <a:lstStyle/>
          <a:p>
            <a:r>
              <a:rPr lang="en-IE" dirty="0">
                <a:solidFill>
                  <a:schemeClr val="tx1"/>
                </a:solidFill>
              </a:rPr>
              <a:t>What Motivated the Project?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7169C0F-BC24-48F2-A1A6-54E5FAE229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5774831"/>
              </p:ext>
            </p:extLst>
          </p:nvPr>
        </p:nvGraphicFramePr>
        <p:xfrm>
          <a:off x="479393" y="1542957"/>
          <a:ext cx="10207657" cy="4594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5144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B8CE-C812-40DB-9BDF-68C8D2E69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was the Project Created?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186D9-44E5-47A8-BB42-E65FAABFC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582" y="1238323"/>
            <a:ext cx="2944638" cy="4702637"/>
          </a:xfrm>
        </p:spPr>
        <p:txBody>
          <a:bodyPr>
            <a:normAutofit fontScale="92500"/>
          </a:bodyPr>
          <a:lstStyle/>
          <a:p>
            <a:r>
              <a:rPr lang="en-IE" sz="1500" dirty="0"/>
              <a:t>Developed in the Unity Engine</a:t>
            </a:r>
          </a:p>
          <a:p>
            <a:pPr marL="0" indent="0">
              <a:buNone/>
            </a:pPr>
            <a:endParaRPr lang="en-IE" sz="1500" dirty="0"/>
          </a:p>
          <a:p>
            <a:r>
              <a:rPr lang="en-IE" sz="1500" dirty="0"/>
              <a:t>Programmed in C#</a:t>
            </a:r>
          </a:p>
          <a:p>
            <a:endParaRPr lang="en-IE" sz="1500" dirty="0"/>
          </a:p>
          <a:p>
            <a:pPr marL="0" indent="0">
              <a:buNone/>
            </a:pPr>
            <a:endParaRPr lang="en-IE" sz="1500" dirty="0"/>
          </a:p>
          <a:p>
            <a:r>
              <a:rPr lang="en-IE" sz="1500" dirty="0"/>
              <a:t>Using Mirror Networking Library</a:t>
            </a:r>
          </a:p>
          <a:p>
            <a:endParaRPr lang="en-IE" sz="1500" dirty="0"/>
          </a:p>
          <a:p>
            <a:r>
              <a:rPr lang="en-IE" sz="1500" dirty="0"/>
              <a:t>Steam Works for playing across Steam</a:t>
            </a:r>
          </a:p>
          <a:p>
            <a:endParaRPr lang="en-IE" sz="1500" dirty="0"/>
          </a:p>
          <a:p>
            <a:r>
              <a:rPr lang="en-IE" sz="1500" dirty="0"/>
              <a:t>All the assets were created in Blender by me</a:t>
            </a:r>
          </a:p>
          <a:p>
            <a:endParaRPr lang="en-IE" sz="1500" dirty="0"/>
          </a:p>
          <a:p>
            <a:r>
              <a:rPr lang="en-IE" sz="1500" dirty="0"/>
              <a:t>Patience &amp; Time</a:t>
            </a:r>
          </a:p>
          <a:p>
            <a:endParaRPr lang="en-IE" sz="1500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43618C6-4E75-4188-81DB-40E846EE7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945" y="2766081"/>
            <a:ext cx="1694298" cy="1075879"/>
          </a:xfrm>
          <a:prstGeom prst="rect">
            <a:avLst/>
          </a:prstGeom>
        </p:spPr>
      </p:pic>
      <p:pic>
        <p:nvPicPr>
          <p:cNvPr id="1026" name="Picture 2" descr="C# Development Fundamentals Learning Path | Pluralsight">
            <a:extLst>
              <a:ext uri="{FF2B5EF4-FFF2-40B4-BE49-F238E27FC236}">
                <a16:creationId xmlns:a16="http://schemas.microsoft.com/office/drawing/2014/main" id="{AA74C9E7-9632-4438-A9D9-FCD31BD4F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47467" y="1780597"/>
            <a:ext cx="1721328" cy="1721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B348ED2C-802E-49AD-BE29-28AEE6D2B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667" y="1379788"/>
            <a:ext cx="1491383" cy="801618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78412EA-AF24-39B9-D7DF-AE84569FE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7067" y="4618755"/>
            <a:ext cx="2944638" cy="79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teamworks">
            <a:extLst>
              <a:ext uri="{FF2B5EF4-FFF2-40B4-BE49-F238E27FC236}">
                <a16:creationId xmlns:a16="http://schemas.microsoft.com/office/drawing/2014/main" id="{4E5D33F4-D2C8-D2EA-0577-A9F57C27F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695" y="3867625"/>
            <a:ext cx="3458283" cy="725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160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80798-EFA8-492F-9B49-2FD2FDBD0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148" y="557291"/>
            <a:ext cx="6707040" cy="664926"/>
          </a:xfrm>
        </p:spPr>
        <p:txBody>
          <a:bodyPr>
            <a:normAutofit/>
          </a:bodyPr>
          <a:lstStyle/>
          <a:p>
            <a:pPr algn="ctr"/>
            <a:r>
              <a:rPr lang="en-I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Problems &amp; Reworks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ACFFC-4F40-457A-8423-ACF8643DD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784" y="1572114"/>
            <a:ext cx="8596668" cy="38807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IE" dirty="0"/>
          </a:p>
          <a:p>
            <a:r>
              <a:rPr lang="en-IE" dirty="0"/>
              <a:t>Network Efficiency </a:t>
            </a:r>
          </a:p>
          <a:p>
            <a:pPr lvl="1"/>
            <a:r>
              <a:rPr lang="en-IE" dirty="0"/>
              <a:t>Calling functions</a:t>
            </a:r>
          </a:p>
          <a:p>
            <a:pPr lvl="1"/>
            <a:r>
              <a:rPr lang="en-IE" dirty="0"/>
              <a:t>Unnecessary creation of game objects across the network</a:t>
            </a:r>
          </a:p>
          <a:p>
            <a:pPr lvl="1"/>
            <a:endParaRPr lang="en-IE" dirty="0"/>
          </a:p>
          <a:p>
            <a:r>
              <a:rPr lang="en-IE" dirty="0"/>
              <a:t>Network Bugs</a:t>
            </a:r>
          </a:p>
          <a:p>
            <a:pPr lvl="1"/>
            <a:r>
              <a:rPr lang="en-IE" dirty="0"/>
              <a:t>Where a bug was on the host/client but not on the other</a:t>
            </a:r>
          </a:p>
          <a:p>
            <a:endParaRPr lang="en-IE" dirty="0"/>
          </a:p>
          <a:p>
            <a:r>
              <a:rPr lang="en-IE" dirty="0"/>
              <a:t>Smoothness</a:t>
            </a:r>
          </a:p>
          <a:p>
            <a:pPr lvl="1"/>
            <a:r>
              <a:rPr lang="en-IE" dirty="0"/>
              <a:t>Stuttering from client perspective</a:t>
            </a:r>
          </a:p>
          <a:p>
            <a:pPr lvl="1"/>
            <a:r>
              <a:rPr lang="en-IE" dirty="0"/>
              <a:t>Solved with Network Efficiency</a:t>
            </a:r>
          </a:p>
          <a:p>
            <a:pPr lvl="1"/>
            <a:r>
              <a:rPr lang="en-IE" dirty="0"/>
              <a:t>Mini Pools</a:t>
            </a:r>
          </a:p>
        </p:txBody>
      </p:sp>
    </p:spTree>
    <p:extLst>
      <p:ext uri="{BB962C8B-B14F-4D97-AF65-F5344CB8AC3E}">
        <p14:creationId xmlns:p14="http://schemas.microsoft.com/office/powerpoint/2010/main" val="4258390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00393-96C7-5E80-9DE9-64CA3F600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860" y="1423989"/>
            <a:ext cx="8596668" cy="3880773"/>
          </a:xfrm>
        </p:spPr>
        <p:txBody>
          <a:bodyPr>
            <a:normAutofit/>
          </a:bodyPr>
          <a:lstStyle/>
          <a:p>
            <a:r>
              <a:rPr lang="en-IE" dirty="0"/>
              <a:t>Uncharted Terrain</a:t>
            </a:r>
          </a:p>
          <a:p>
            <a:pPr lvl="1"/>
            <a:r>
              <a:rPr lang="en-IE" dirty="0"/>
              <a:t>New to Networking</a:t>
            </a:r>
          </a:p>
          <a:p>
            <a:pPr lvl="1"/>
            <a:r>
              <a:rPr lang="en-IE" dirty="0"/>
              <a:t>Time Predictions</a:t>
            </a:r>
          </a:p>
          <a:p>
            <a:r>
              <a:rPr lang="en-IE" dirty="0"/>
              <a:t>Time was of the Essence</a:t>
            </a:r>
          </a:p>
          <a:p>
            <a:pPr lvl="1"/>
            <a:r>
              <a:rPr lang="en-IE" dirty="0"/>
              <a:t>Risk of Neglecting Other Modules</a:t>
            </a:r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Aesthetic Rework</a:t>
            </a:r>
          </a:p>
          <a:p>
            <a:r>
              <a:rPr lang="en-IE" dirty="0"/>
              <a:t>Redesign Character Movement</a:t>
            </a:r>
          </a:p>
          <a:p>
            <a:pPr lvl="1"/>
            <a:r>
              <a:rPr lang="en-IE" dirty="0"/>
              <a:t>Directional attacks/abilities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48014-2245-40B1-B3CD-D51CA35DBED6}"/>
              </a:ext>
            </a:extLst>
          </p:cNvPr>
          <p:cNvSpPr txBox="1"/>
          <p:nvPr/>
        </p:nvSpPr>
        <p:spPr>
          <a:xfrm>
            <a:off x="973138" y="713858"/>
            <a:ext cx="80121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Risks &amp; Experimental Work</a:t>
            </a:r>
            <a:endParaRPr lang="en-IE" sz="3600" dirty="0"/>
          </a:p>
        </p:txBody>
      </p:sp>
      <p:pic>
        <p:nvPicPr>
          <p:cNvPr id="9" name="Picture 8" descr="A picture containing wall, several&#10;&#10;Description automatically generated">
            <a:extLst>
              <a:ext uri="{FF2B5EF4-FFF2-40B4-BE49-F238E27FC236}">
                <a16:creationId xmlns:a16="http://schemas.microsoft.com/office/drawing/2014/main" id="{5C901DD4-8912-8B62-DCF4-CDA9C66E74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33" b="8436"/>
          <a:stretch/>
        </p:blipFill>
        <p:spPr>
          <a:xfrm>
            <a:off x="4730750" y="2984500"/>
            <a:ext cx="4032250" cy="1670050"/>
          </a:xfrm>
          <a:prstGeom prst="rect">
            <a:avLst/>
          </a:prstGeom>
        </p:spPr>
      </p:pic>
      <p:pic>
        <p:nvPicPr>
          <p:cNvPr id="11" name="Picture 10" descr="A picture containing text, indoor, gear&#10;&#10;Description automatically generated">
            <a:extLst>
              <a:ext uri="{FF2B5EF4-FFF2-40B4-BE49-F238E27FC236}">
                <a16:creationId xmlns:a16="http://schemas.microsoft.com/office/drawing/2014/main" id="{C1CDB87A-CE70-7042-4FCD-9FCAD17B23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02" b="5129"/>
          <a:stretch/>
        </p:blipFill>
        <p:spPr>
          <a:xfrm>
            <a:off x="4730750" y="4788822"/>
            <a:ext cx="4032250" cy="187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01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3EE67-6B3C-467C-B156-468E9D1D1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1200150"/>
            <a:ext cx="2552700" cy="2120900"/>
          </a:xfrm>
        </p:spPr>
        <p:txBody>
          <a:bodyPr anchor="ctr">
            <a:noAutofit/>
          </a:bodyPr>
          <a:lstStyle/>
          <a:p>
            <a:r>
              <a:rPr lang="en-IE" sz="3200" dirty="0">
                <a:solidFill>
                  <a:schemeClr val="tx1"/>
                </a:solidFill>
              </a:rPr>
              <a:t>Semester 1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71B617D-A07A-4C4C-9DC3-C64F8666F5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4481478"/>
              </p:ext>
            </p:extLst>
          </p:nvPr>
        </p:nvGraphicFramePr>
        <p:xfrm>
          <a:off x="2844796" y="1200150"/>
          <a:ext cx="7346951" cy="2273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0FA3E7E4-97A2-A81E-8520-73F44CD2BD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787599"/>
              </p:ext>
            </p:extLst>
          </p:nvPr>
        </p:nvGraphicFramePr>
        <p:xfrm>
          <a:off x="2825743" y="3759200"/>
          <a:ext cx="7346951" cy="2959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1308B5FE-FEC5-B8A7-158C-CEF4C2E08BFD}"/>
              </a:ext>
            </a:extLst>
          </p:cNvPr>
          <p:cNvSpPr txBox="1">
            <a:spLocks/>
          </p:cNvSpPr>
          <p:nvPr/>
        </p:nvSpPr>
        <p:spPr>
          <a:xfrm>
            <a:off x="361950" y="3473450"/>
            <a:ext cx="2279650" cy="21209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E" sz="3200" dirty="0">
                <a:solidFill>
                  <a:schemeClr val="tx1"/>
                </a:solidFill>
              </a:rPr>
              <a:t>Semester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E5BDBB-CBD7-9271-64E4-7A4B9E4F2540}"/>
              </a:ext>
            </a:extLst>
          </p:cNvPr>
          <p:cNvSpPr txBox="1"/>
          <p:nvPr/>
        </p:nvSpPr>
        <p:spPr>
          <a:xfrm>
            <a:off x="1004888" y="476934"/>
            <a:ext cx="80121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 Findings</a:t>
            </a:r>
            <a:endParaRPr lang="en-IE" sz="3600" dirty="0"/>
          </a:p>
        </p:txBody>
      </p:sp>
    </p:spTree>
    <p:extLst>
      <p:ext uri="{BB962C8B-B14F-4D97-AF65-F5344CB8AC3E}">
        <p14:creationId xmlns:p14="http://schemas.microsoft.com/office/powerpoint/2010/main" val="2853500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62986-D1E0-47E1-AF12-7A4992F95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I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Where is the project going after WIT/SETU?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E9132-330B-45DF-9BB4-96777C3A0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3634" y="628648"/>
            <a:ext cx="6856966" cy="5545667"/>
          </a:xfrm>
        </p:spPr>
        <p:txBody>
          <a:bodyPr anchor="ctr">
            <a:normAutofit/>
          </a:bodyPr>
          <a:lstStyle/>
          <a:p>
            <a:r>
              <a:rPr lang="en-IE" dirty="0">
                <a:solidFill>
                  <a:srgbClr val="FFFFFF"/>
                </a:solidFill>
              </a:rPr>
              <a:t>AI Players &gt; Single Player Campaign / Tutorials</a:t>
            </a:r>
          </a:p>
          <a:p>
            <a:r>
              <a:rPr lang="en-IE" dirty="0">
                <a:solidFill>
                  <a:srgbClr val="FFFFFF"/>
                </a:solidFill>
              </a:rPr>
              <a:t>Adding the additional Conquerors, Minions &amp; buildings</a:t>
            </a:r>
          </a:p>
          <a:p>
            <a:r>
              <a:rPr lang="en-IE" dirty="0">
                <a:solidFill>
                  <a:srgbClr val="FFFFFF"/>
                </a:solidFill>
              </a:rPr>
              <a:t>Re-make for Servers</a:t>
            </a:r>
          </a:p>
          <a:p>
            <a:r>
              <a:rPr lang="en-IE" dirty="0">
                <a:solidFill>
                  <a:srgbClr val="FFFFFF"/>
                </a:solidFill>
              </a:rPr>
              <a:t>Aesthetic Rework</a:t>
            </a:r>
          </a:p>
          <a:p>
            <a:r>
              <a:rPr lang="en-IE" dirty="0">
                <a:solidFill>
                  <a:srgbClr val="FFFFFF"/>
                </a:solidFill>
              </a:rPr>
              <a:t>Unique Map Shapes</a:t>
            </a:r>
          </a:p>
          <a:p>
            <a:r>
              <a:rPr lang="en-IE" dirty="0">
                <a:solidFill>
                  <a:srgbClr val="FFFFFF"/>
                </a:solidFill>
              </a:rPr>
              <a:t>Progression and Account System</a:t>
            </a:r>
          </a:p>
          <a:p>
            <a:r>
              <a:rPr lang="en-IE" dirty="0">
                <a:solidFill>
                  <a:srgbClr val="FFFFFF"/>
                </a:solidFill>
              </a:rPr>
              <a:t>Monetization</a:t>
            </a:r>
          </a:p>
        </p:txBody>
      </p:sp>
    </p:spTree>
    <p:extLst>
      <p:ext uri="{BB962C8B-B14F-4D97-AF65-F5344CB8AC3E}">
        <p14:creationId xmlns:p14="http://schemas.microsoft.com/office/powerpoint/2010/main" val="358316198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1026</TotalTime>
  <Words>466</Words>
  <Application>Microsoft Office PowerPoint</Application>
  <PresentationFormat>Widescreen</PresentationFormat>
  <Paragraphs>117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Gadugi</vt:lpstr>
      <vt:lpstr>Trebuchet MS</vt:lpstr>
      <vt:lpstr>Wingdings 3</vt:lpstr>
      <vt:lpstr>Facet</vt:lpstr>
      <vt:lpstr>PowerPoint Presentation</vt:lpstr>
      <vt:lpstr>Overview </vt:lpstr>
      <vt:lpstr>The Alpha Build</vt:lpstr>
      <vt:lpstr>What Motivated the Project?</vt:lpstr>
      <vt:lpstr>How was the Project Created?</vt:lpstr>
      <vt:lpstr>Problems &amp; Reworks</vt:lpstr>
      <vt:lpstr>PowerPoint Presentation</vt:lpstr>
      <vt:lpstr>Semester 1</vt:lpstr>
      <vt:lpstr>Where is the project going after WIT/SETU?</vt:lpstr>
      <vt:lpstr>Thank you for your time!   Questions?</vt:lpstr>
      <vt:lpstr>Milestones &amp; Plans</vt:lpstr>
      <vt:lpstr>Poisson Disc Sampling &amp; The Linear Congruential Generator</vt:lpstr>
      <vt:lpstr>Character Design</vt:lpstr>
      <vt:lpstr>The 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Crotty Club</dc:creator>
  <cp:lastModifiedBy>Crotty Club</cp:lastModifiedBy>
  <cp:revision>59</cp:revision>
  <dcterms:created xsi:type="dcterms:W3CDTF">2022-01-04T17:41:14Z</dcterms:created>
  <dcterms:modified xsi:type="dcterms:W3CDTF">2022-05-04T08:33:25Z</dcterms:modified>
</cp:coreProperties>
</file>

<file path=docProps/thumbnail.jpeg>
</file>